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5" Type="http://schemas.microsoft.com/office/2020/02/relationships/classificationlabels" Target="docMetadata/LabelInfo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4" r:id="rId4"/>
  </p:sldMasterIdLst>
  <p:notesMasterIdLst>
    <p:notesMasterId r:id="rId15"/>
  </p:notesMasterIdLst>
  <p:handoutMasterIdLst>
    <p:handoutMasterId r:id="rId16"/>
  </p:handoutMasterIdLst>
  <p:sldIdLst>
    <p:sldId id="2592" r:id="rId5"/>
    <p:sldId id="2589" r:id="rId6"/>
    <p:sldId id="2584" r:id="rId7"/>
    <p:sldId id="2578" r:id="rId8"/>
    <p:sldId id="2585" r:id="rId9"/>
    <p:sldId id="2579" r:id="rId10"/>
    <p:sldId id="2580" r:id="rId11"/>
    <p:sldId id="2581" r:id="rId12"/>
    <p:sldId id="2590" r:id="rId13"/>
    <p:sldId id="2591" r:id="rId14"/>
  </p:sldIdLst>
  <p:sldSz cx="12192000" cy="6858000"/>
  <p:notesSz cx="6858000" cy="9144000"/>
  <p:defaultTextStyle>
    <a:defPPr rtl="0"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Kryptoměny: Historie, Technologie a Budoucnost" id="{D48965AE-E11D-45D7-AFD6-6A324E237856}">
          <p14:sldIdLst>
            <p14:sldId id="2592"/>
          </p14:sldIdLst>
        </p14:section>
        <p14:section name="Historie peněz a jejich problémy" id="{D4EC9775-22EA-431C-A1A6-9800C0D385C1}">
          <p14:sldIdLst>
            <p14:sldId id="2589"/>
            <p14:sldId id="2584"/>
            <p14:sldId id="2578"/>
            <p14:sldId id="2585"/>
            <p14:sldId id="2579"/>
            <p14:sldId id="2580"/>
            <p14:sldId id="2581"/>
            <p14:sldId id="2590"/>
            <p14:sldId id="2591"/>
          </p14:sldIdLst>
        </p14:section>
      </p14:sectionLst>
    </p:ex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EF39A418-C943-DD85-ADF2-615A2809C342}" name="Michaele Watts" initials="mlw" userId="Michaele Watts" providerId="None"/>
  <p188:author id="{9941987A-41B7-49AC-EE6E-03F2D0BD95BA}" name="Daria Naidenov" initials="DN" userId="S::danaidenov@microsoft.com::ab38ab5f-bdf0-4774-ae5a-d2782abb2027" providerId="AD"/>
  <p188:author id="{05079B93-9652-6626-7181-414354FAD15D}" name="Sher Dionisio" initials="SD" userId="Sher Dionisio" providerId="None"/>
  <p188:author id="{8168F4C2-6FA5-8634-E20F-B56538A88D7A}" name="Sherielyn Dionisio (ALLEGIS GROUP HOLDINGS INC)" initials="SI" userId="S::v-shdionisio@microsoft.com::123d4478-1eef-449e-9930-a1816bf260f6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6E5A05B0-559C-6954-FA5B-E4FBE2FA90C0}" v="13" dt="2025-12-10T21:07:08.658"/>
    <p1510:client id="{D81C9E7E-997D-49D4-858E-056AC12A8D3E}" v="2" dt="2025-12-10T21:17:48.099"/>
  </p1510:revLst>
</p1510:revInfo>
</file>

<file path=ppt/tableStyles.xml><?xml version="1.0" encoding="utf-8"?>
<a:tblStyleLst xmlns:a="http://schemas.openxmlformats.org/drawingml/2006/main" def="{69012ECD-51FC-41F1-AA8D-1B2483CD663E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0505E3EF-67EA-436B-97B2-0124C06EBD24}" styleName="Medium Style 4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8A107856-5554-42FB-B03E-39F5DBC370BA}" styleName="Medium Style 4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C4B1156A-380E-4F78-BDF5-A606A8083BF9}" styleName="Medium Style 4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  <a:tblStyle styleId="{16D9F66E-5EB9-4882-86FB-DCBF35E3C3E4}" styleName="Medium Style 4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D7AC3CCA-C797-4891-BE02-D94E43425B78}" styleName="Medium Style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C083E6E3-FA7D-4D7B-A595-EF9225AFEA82}" styleName="Light Style 1 - Accent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0E3FDE45-AF77-4B5C-9715-49D594BDF05E}" styleName="Light Style 1 - Accent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5FD0F851-EC5A-4D38-B0AD-8093EC10F338}" styleName="Light Style 1 - Accent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D27102A9-8310-4765-A935-A1911B00CA55}" styleName="Light Style 1 - Accent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7E9639D4-E3E2-4D34-9284-5A2195B3D0D7}" styleName="Light Styl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912C8C85-51F0-491E-9774-3900AFEF0FD7}" styleName="Light Style 2 - Accent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D113A9D2-9D6B-4929-AA2D-F23B5EE8CBE7}" styleName="Themed Style 2 - Accent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17292A2E-F333-43FB-9621-5CBBE7FDCDCB}" styleName="Light Style 2 - Accent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75" d="100"/>
          <a:sy n="75" d="100"/>
        </p:scale>
        <p:origin x="72" y="39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6" d="100"/>
          <a:sy n="66" d="100"/>
        </p:scale>
        <p:origin x="0" y="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microsoft.com/office/2016/11/relationships/changesInfo" Target="changesInfos/changesInfo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notesMaster" Target="notesMasters/notesMaster1.xml"/><Relationship Id="rId23" Type="http://schemas.microsoft.com/office/2018/10/relationships/authors" Target="authors.xml"/><Relationship Id="rId10" Type="http://schemas.openxmlformats.org/officeDocument/2006/relationships/slide" Target="slides/slide6.xml"/><Relationship Id="rId19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atěj Komprda" userId="S::26363075@cuni.cz::a31e7388-ea35-40a6-b684-42106d59f55c" providerId="AD" clId="Web-{90E3635C-7E12-A128-9F7A-FCE4897DE968}"/>
    <pc:docChg chg="delSld modSection">
      <pc:chgData name="Matěj Komprda" userId="S::26363075@cuni.cz::a31e7388-ea35-40a6-b684-42106d59f55c" providerId="AD" clId="Web-{90E3635C-7E12-A128-9F7A-FCE4897DE968}" dt="2025-12-07T21:32:23.190" v="0"/>
      <pc:docMkLst>
        <pc:docMk/>
      </pc:docMkLst>
    </pc:docChg>
  </pc:docChgLst>
  <pc:docChgLst>
    <pc:chgData clId="Web-{6E5A05B0-559C-6954-FA5B-E4FBE2FA90C0}"/>
    <pc:docChg chg="addSld modSection">
      <pc:chgData name="" userId="" providerId="" clId="Web-{6E5A05B0-559C-6954-FA5B-E4FBE2FA90C0}" dt="2025-12-10T20:59:41.297" v="0"/>
      <pc:docMkLst>
        <pc:docMk/>
      </pc:docMkLst>
      <pc:sldChg chg="new">
        <pc:chgData name="" userId="" providerId="" clId="Web-{6E5A05B0-559C-6954-FA5B-E4FBE2FA90C0}" dt="2025-12-10T20:59:41.297" v="0"/>
        <pc:sldMkLst>
          <pc:docMk/>
          <pc:sldMk cId="2469039905" sldId="2592"/>
        </pc:sldMkLst>
      </pc:sldChg>
    </pc:docChg>
  </pc:docChgLst>
  <pc:docChgLst>
    <pc:chgData name="Matěj Komprda" userId="S::26363075@cuni.cz::a31e7388-ea35-40a6-b684-42106d59f55c" providerId="AD" clId="Web-{6E5A05B0-559C-6954-FA5B-E4FBE2FA90C0}"/>
    <pc:docChg chg="delSld modSld sldOrd modSection">
      <pc:chgData name="Matěj Komprda" userId="S::26363075@cuni.cz::a31e7388-ea35-40a6-b684-42106d59f55c" providerId="AD" clId="Web-{6E5A05B0-559C-6954-FA5B-E4FBE2FA90C0}" dt="2025-12-10T21:07:08.658" v="11"/>
      <pc:docMkLst>
        <pc:docMk/>
      </pc:docMkLst>
      <pc:sldChg chg="modSp del">
        <pc:chgData name="Matěj Komprda" userId="S::26363075@cuni.cz::a31e7388-ea35-40a6-b684-42106d59f55c" providerId="AD" clId="Web-{6E5A05B0-559C-6954-FA5B-E4FBE2FA90C0}" dt="2025-12-10T21:00:19.564" v="2"/>
        <pc:sldMkLst>
          <pc:docMk/>
          <pc:sldMk cId="1334899062" sldId="2561"/>
        </pc:sldMkLst>
        <pc:spChg chg="mod">
          <ac:chgData name="Matěj Komprda" userId="S::26363075@cuni.cz::a31e7388-ea35-40a6-b684-42106d59f55c" providerId="AD" clId="Web-{6E5A05B0-559C-6954-FA5B-E4FBE2FA90C0}" dt="2025-12-10T21:00:09.689" v="1" actId="20577"/>
          <ac:spMkLst>
            <pc:docMk/>
            <pc:sldMk cId="1334899062" sldId="2561"/>
            <ac:spMk id="3" creationId="{326DB783-0290-299F-C88C-2375AA6B52A9}"/>
          </ac:spMkLst>
        </pc:spChg>
      </pc:sldChg>
      <pc:sldChg chg="addSp delSp modSp">
        <pc:chgData name="Matěj Komprda" userId="S::26363075@cuni.cz::a31e7388-ea35-40a6-b684-42106d59f55c" providerId="AD" clId="Web-{6E5A05B0-559C-6954-FA5B-E4FBE2FA90C0}" dt="2025-12-10T21:07:08.658" v="11"/>
        <pc:sldMkLst>
          <pc:docMk/>
          <pc:sldMk cId="165836622" sldId="2591"/>
        </pc:sldMkLst>
        <pc:spChg chg="del">
          <ac:chgData name="Matěj Komprda" userId="S::26363075@cuni.cz::a31e7388-ea35-40a6-b684-42106d59f55c" providerId="AD" clId="Web-{6E5A05B0-559C-6954-FA5B-E4FBE2FA90C0}" dt="2025-12-10T21:02:07.677" v="3"/>
          <ac:spMkLst>
            <pc:docMk/>
            <pc:sldMk cId="165836622" sldId="2591"/>
            <ac:spMk id="6" creationId="{682D3330-0075-FCC0-E80D-57918AD6DBE8}"/>
          </ac:spMkLst>
        </pc:spChg>
        <pc:spChg chg="add del mod">
          <ac:chgData name="Matěj Komprda" userId="S::26363075@cuni.cz::a31e7388-ea35-40a6-b684-42106d59f55c" providerId="AD" clId="Web-{6E5A05B0-559C-6954-FA5B-E4FBE2FA90C0}" dt="2025-12-10T21:07:08.658" v="11"/>
          <ac:spMkLst>
            <pc:docMk/>
            <pc:sldMk cId="165836622" sldId="2591"/>
            <ac:spMk id="7" creationId="{51083C9E-8636-EAC5-E3F5-140972F6CA6B}"/>
          </ac:spMkLst>
        </pc:spChg>
        <pc:picChg chg="add mod ord">
          <ac:chgData name="Matěj Komprda" userId="S::26363075@cuni.cz::a31e7388-ea35-40a6-b684-42106d59f55c" providerId="AD" clId="Web-{6E5A05B0-559C-6954-FA5B-E4FBE2FA90C0}" dt="2025-12-10T21:03:58.649" v="8" actId="1076"/>
          <ac:picMkLst>
            <pc:docMk/>
            <pc:sldMk cId="165836622" sldId="2591"/>
            <ac:picMk id="3" creationId="{578DC985-14BC-A529-54F8-5BAECBAE2B4C}"/>
          </ac:picMkLst>
        </pc:picChg>
      </pc:sldChg>
      <pc:sldChg chg="ord">
        <pc:chgData name="Matěj Komprda" userId="S::26363075@cuni.cz::a31e7388-ea35-40a6-b684-42106d59f55c" providerId="AD" clId="Web-{6E5A05B0-559C-6954-FA5B-E4FBE2FA90C0}" dt="2025-12-10T20:59:44.485" v="0"/>
        <pc:sldMkLst>
          <pc:docMk/>
          <pc:sldMk cId="2469039905" sldId="2592"/>
        </pc:sldMkLst>
      </pc:sldChg>
    </pc:docChg>
  </pc:docChgLst>
  <pc:docChgLst>
    <pc:chgData name="Matěj Komprda" userId="S::26363075@cuni.cz::a31e7388-ea35-40a6-b684-42106d59f55c" providerId="AD" clId="Web-{36E8874B-242A-5C47-8AE7-4A02DA2D8428}"/>
    <pc:docChg chg="modSld">
      <pc:chgData name="Matěj Komprda" userId="S::26363075@cuni.cz::a31e7388-ea35-40a6-b684-42106d59f55c" providerId="AD" clId="Web-{36E8874B-242A-5C47-8AE7-4A02DA2D8428}" dt="2025-11-22T10:18:56.499" v="8" actId="20577"/>
      <pc:docMkLst>
        <pc:docMk/>
      </pc:docMkLst>
    </pc:docChg>
  </pc:docChgLst>
  <pc:docChgLst>
    <pc:chgData name="Matěj Komprda" userId="S::26363075@cuni.cz::a31e7388-ea35-40a6-b684-42106d59f55c" providerId="AD" clId="Web-{6413AAB2-1B48-4BD0-EFB9-AD3E20782EA4}"/>
    <pc:docChg chg="modSld sldOrd">
      <pc:chgData name="Matěj Komprda" userId="S::26363075@cuni.cz::a31e7388-ea35-40a6-b684-42106d59f55c" providerId="AD" clId="Web-{6413AAB2-1B48-4BD0-EFB9-AD3E20782EA4}" dt="2025-12-06T21:58:53.894" v="89" actId="1076"/>
      <pc:docMkLst>
        <pc:docMk/>
      </pc:docMkLst>
      <pc:sldChg chg="delSp">
        <pc:chgData name="Matěj Komprda" userId="S::26363075@cuni.cz::a31e7388-ea35-40a6-b684-42106d59f55c" providerId="AD" clId="Web-{6413AAB2-1B48-4BD0-EFB9-AD3E20782EA4}" dt="2025-12-06T21:24:20.349" v="34"/>
        <pc:sldMkLst>
          <pc:docMk/>
          <pc:sldMk cId="1206499014" sldId="2578"/>
        </pc:sldMkLst>
      </pc:sldChg>
      <pc:sldChg chg="delSp">
        <pc:chgData name="Matěj Komprda" userId="S::26363075@cuni.cz::a31e7388-ea35-40a6-b684-42106d59f55c" providerId="AD" clId="Web-{6413AAB2-1B48-4BD0-EFB9-AD3E20782EA4}" dt="2025-12-06T21:35:31.752" v="40"/>
        <pc:sldMkLst>
          <pc:docMk/>
          <pc:sldMk cId="1717531759" sldId="2579"/>
        </pc:sldMkLst>
      </pc:sldChg>
      <pc:sldChg chg="delSp modSp">
        <pc:chgData name="Matěj Komprda" userId="S::26363075@cuni.cz::a31e7388-ea35-40a6-b684-42106d59f55c" providerId="AD" clId="Web-{6413AAB2-1B48-4BD0-EFB9-AD3E20782EA4}" dt="2025-12-06T21:49:23.871" v="54" actId="20577"/>
        <pc:sldMkLst>
          <pc:docMk/>
          <pc:sldMk cId="1890383758" sldId="2580"/>
        </pc:sldMkLst>
        <pc:spChg chg="mod">
          <ac:chgData name="Matěj Komprda" userId="S::26363075@cuni.cz::a31e7388-ea35-40a6-b684-42106d59f55c" providerId="AD" clId="Web-{6413AAB2-1B48-4BD0-EFB9-AD3E20782EA4}" dt="2025-12-06T21:49:23.871" v="54" actId="20577"/>
          <ac:spMkLst>
            <pc:docMk/>
            <pc:sldMk cId="1890383758" sldId="2580"/>
            <ac:spMk id="6" creationId="{37AEA1A1-9DF2-791C-C6A7-7EF59841B588}"/>
          </ac:spMkLst>
        </pc:spChg>
      </pc:sldChg>
      <pc:sldChg chg="addSp delSp modSp">
        <pc:chgData name="Matěj Komprda" userId="S::26363075@cuni.cz::a31e7388-ea35-40a6-b684-42106d59f55c" providerId="AD" clId="Web-{6413AAB2-1B48-4BD0-EFB9-AD3E20782EA4}" dt="2025-12-06T21:58:53.894" v="89" actId="1076"/>
        <pc:sldMkLst>
          <pc:docMk/>
          <pc:sldMk cId="953165065" sldId="2581"/>
        </pc:sldMkLst>
        <pc:spChg chg="mod">
          <ac:chgData name="Matěj Komprda" userId="S::26363075@cuni.cz::a31e7388-ea35-40a6-b684-42106d59f55c" providerId="AD" clId="Web-{6413AAB2-1B48-4BD0-EFB9-AD3E20782EA4}" dt="2025-12-06T21:54:25.743" v="58" actId="20577"/>
          <ac:spMkLst>
            <pc:docMk/>
            <pc:sldMk cId="953165065" sldId="2581"/>
            <ac:spMk id="6" creationId="{F30093F2-353D-070A-693B-D5005452629A}"/>
          </ac:spMkLst>
        </pc:spChg>
        <pc:picChg chg="add mod">
          <ac:chgData name="Matěj Komprda" userId="S::26363075@cuni.cz::a31e7388-ea35-40a6-b684-42106d59f55c" providerId="AD" clId="Web-{6413AAB2-1B48-4BD0-EFB9-AD3E20782EA4}" dt="2025-12-06T21:58:53.894" v="89" actId="1076"/>
          <ac:picMkLst>
            <pc:docMk/>
            <pc:sldMk cId="953165065" sldId="2581"/>
            <ac:picMk id="9" creationId="{37DCA797-02D6-515E-E4D1-53303FB5CD2E}"/>
          </ac:picMkLst>
        </pc:picChg>
      </pc:sldChg>
      <pc:sldChg chg="addSp delSp modSp">
        <pc:chgData name="Matěj Komprda" userId="S::26363075@cuni.cz::a31e7388-ea35-40a6-b684-42106d59f55c" providerId="AD" clId="Web-{6413AAB2-1B48-4BD0-EFB9-AD3E20782EA4}" dt="2025-12-06T21:19:49.400" v="33" actId="20577"/>
        <pc:sldMkLst>
          <pc:docMk/>
          <pc:sldMk cId="1912377391" sldId="2584"/>
        </pc:sldMkLst>
        <pc:spChg chg="mod">
          <ac:chgData name="Matěj Komprda" userId="S::26363075@cuni.cz::a31e7388-ea35-40a6-b684-42106d59f55c" providerId="AD" clId="Web-{6413AAB2-1B48-4BD0-EFB9-AD3E20782EA4}" dt="2025-12-06T21:19:49.400" v="33" actId="20577"/>
          <ac:spMkLst>
            <pc:docMk/>
            <pc:sldMk cId="1912377391" sldId="2584"/>
            <ac:spMk id="7" creationId="{79ACE389-6F55-B994-C72A-E5545E7F3A89}"/>
          </ac:spMkLst>
        </pc:spChg>
        <pc:picChg chg="add mod">
          <ac:chgData name="Matěj Komprda" userId="S::26363075@cuni.cz::a31e7388-ea35-40a6-b684-42106d59f55c" providerId="AD" clId="Web-{6413AAB2-1B48-4BD0-EFB9-AD3E20782EA4}" dt="2025-12-06T21:02:23.569" v="8" actId="1076"/>
          <ac:picMkLst>
            <pc:docMk/>
            <pc:sldMk cId="1912377391" sldId="2584"/>
            <ac:picMk id="2" creationId="{C59588E2-BB1B-04BC-DFAE-4CE8A811DBBF}"/>
          </ac:picMkLst>
        </pc:picChg>
      </pc:sldChg>
      <pc:sldChg chg="delSp modSp">
        <pc:chgData name="Matěj Komprda" userId="S::26363075@cuni.cz::a31e7388-ea35-40a6-b684-42106d59f55c" providerId="AD" clId="Web-{6413AAB2-1B48-4BD0-EFB9-AD3E20782EA4}" dt="2025-12-06T21:30:05.714" v="39" actId="20577"/>
        <pc:sldMkLst>
          <pc:docMk/>
          <pc:sldMk cId="2988686797" sldId="2585"/>
        </pc:sldMkLst>
        <pc:spChg chg="mod">
          <ac:chgData name="Matěj Komprda" userId="S::26363075@cuni.cz::a31e7388-ea35-40a6-b684-42106d59f55c" providerId="AD" clId="Web-{6413AAB2-1B48-4BD0-EFB9-AD3E20782EA4}" dt="2025-12-06T21:30:05.714" v="39" actId="20577"/>
          <ac:spMkLst>
            <pc:docMk/>
            <pc:sldMk cId="2988686797" sldId="2585"/>
            <ac:spMk id="7" creationId="{4FE53169-E057-482C-C9B6-ECCA62FB3A8D}"/>
          </ac:spMkLst>
        </pc:spChg>
      </pc:sldChg>
      <pc:sldChg chg="delSp">
        <pc:chgData name="Matěj Komprda" userId="S::26363075@cuni.cz::a31e7388-ea35-40a6-b684-42106d59f55c" providerId="AD" clId="Web-{6413AAB2-1B48-4BD0-EFB9-AD3E20782EA4}" dt="2025-12-06T21:03:30.761" v="9"/>
        <pc:sldMkLst>
          <pc:docMk/>
          <pc:sldMk cId="4216505472" sldId="2589"/>
        </pc:sldMkLst>
      </pc:sldChg>
    </pc:docChg>
  </pc:docChgLst>
  <pc:docChgLst>
    <pc:chgData clId="Web-{5DCB84D1-C545-47CA-A58A-20433C8AC4B3}"/>
    <pc:docChg chg="addSld delSld modSld addSection">
      <pc:chgData name="" userId="" providerId="" clId="Web-{5DCB84D1-C545-47CA-A58A-20433C8AC4B3}" dt="2025-11-22T10:15:34.328" v="17" actId="34807"/>
      <pc:docMkLst>
        <pc:docMk/>
      </pc:docMkLst>
    </pc:docChg>
  </pc:docChgLst>
  <pc:docChgLst>
    <pc:chgData name="Matěj Komprda" userId="S::26363075@cuni.cz::a31e7388-ea35-40a6-b684-42106d59f55c" providerId="AD" clId="Web-{AE1EF6B5-CDDF-FDED-BDA3-2D6559BC4020}"/>
    <pc:docChg chg="addSld delSld modSld sldOrd delSection modSection">
      <pc:chgData name="Matěj Komprda" userId="S::26363075@cuni.cz::a31e7388-ea35-40a6-b684-42106d59f55c" providerId="AD" clId="Web-{AE1EF6B5-CDDF-FDED-BDA3-2D6559BC4020}" dt="2025-12-07T21:08:02.619" v="261" actId="20577"/>
      <pc:docMkLst>
        <pc:docMk/>
      </pc:docMkLst>
      <pc:sldChg chg="modSp">
        <pc:chgData name="Matěj Komprda" userId="S::26363075@cuni.cz::a31e7388-ea35-40a6-b684-42106d59f55c" providerId="AD" clId="Web-{AE1EF6B5-CDDF-FDED-BDA3-2D6559BC4020}" dt="2025-12-07T21:08:02.619" v="261" actId="20577"/>
        <pc:sldMkLst>
          <pc:docMk/>
          <pc:sldMk cId="1890383758" sldId="2580"/>
        </pc:sldMkLst>
        <pc:spChg chg="mod">
          <ac:chgData name="Matěj Komprda" userId="S::26363075@cuni.cz::a31e7388-ea35-40a6-b684-42106d59f55c" providerId="AD" clId="Web-{AE1EF6B5-CDDF-FDED-BDA3-2D6559BC4020}" dt="2025-12-07T21:08:02.619" v="261" actId="20577"/>
          <ac:spMkLst>
            <pc:docMk/>
            <pc:sldMk cId="1890383758" sldId="2580"/>
            <ac:spMk id="6" creationId="{37AEA1A1-9DF2-791C-C6A7-7EF59841B588}"/>
          </ac:spMkLst>
        </pc:spChg>
      </pc:sldChg>
      <pc:sldChg chg="addSp delSp modSp">
        <pc:chgData name="Matěj Komprda" userId="S::26363075@cuni.cz::a31e7388-ea35-40a6-b684-42106d59f55c" providerId="AD" clId="Web-{AE1EF6B5-CDDF-FDED-BDA3-2D6559BC4020}" dt="2025-12-07T16:14:05.075" v="100" actId="1076"/>
        <pc:sldMkLst>
          <pc:docMk/>
          <pc:sldMk cId="953165065" sldId="2581"/>
        </pc:sldMkLst>
        <pc:spChg chg="mod">
          <ac:chgData name="Matěj Komprda" userId="S::26363075@cuni.cz::a31e7388-ea35-40a6-b684-42106d59f55c" providerId="AD" clId="Web-{AE1EF6B5-CDDF-FDED-BDA3-2D6559BC4020}" dt="2025-12-07T16:12:34.179" v="74" actId="20577"/>
          <ac:spMkLst>
            <pc:docMk/>
            <pc:sldMk cId="953165065" sldId="2581"/>
            <ac:spMk id="2" creationId="{3C00AD5B-AE18-7998-38F2-1C914FFB9530}"/>
          </ac:spMkLst>
        </pc:spChg>
        <pc:spChg chg="mod">
          <ac:chgData name="Matěj Komprda" userId="S::26363075@cuni.cz::a31e7388-ea35-40a6-b684-42106d59f55c" providerId="AD" clId="Web-{AE1EF6B5-CDDF-FDED-BDA3-2D6559BC4020}" dt="2025-12-07T16:13:27.493" v="88" actId="20577"/>
          <ac:spMkLst>
            <pc:docMk/>
            <pc:sldMk cId="953165065" sldId="2581"/>
            <ac:spMk id="6" creationId="{F30093F2-353D-070A-693B-D5005452629A}"/>
          </ac:spMkLst>
        </pc:spChg>
        <pc:picChg chg="mod">
          <ac:chgData name="Matěj Komprda" userId="S::26363075@cuni.cz::a31e7388-ea35-40a6-b684-42106d59f55c" providerId="AD" clId="Web-{AE1EF6B5-CDDF-FDED-BDA3-2D6559BC4020}" dt="2025-12-07T16:14:05.075" v="100" actId="1076"/>
          <ac:picMkLst>
            <pc:docMk/>
            <pc:sldMk cId="953165065" sldId="2581"/>
            <ac:picMk id="3" creationId="{16D4CE36-F29B-B18F-7550-2868618DD96C}"/>
          </ac:picMkLst>
        </pc:picChg>
        <pc:picChg chg="mod">
          <ac:chgData name="Matěj Komprda" userId="S::26363075@cuni.cz::a31e7388-ea35-40a6-b684-42106d59f55c" providerId="AD" clId="Web-{AE1EF6B5-CDDF-FDED-BDA3-2D6559BC4020}" dt="2025-12-07T16:14:03.138" v="99" actId="1076"/>
          <ac:picMkLst>
            <pc:docMk/>
            <pc:sldMk cId="953165065" sldId="2581"/>
            <ac:picMk id="9" creationId="{37DCA797-02D6-515E-E4D1-53303FB5CD2E}"/>
          </ac:picMkLst>
        </pc:picChg>
      </pc:sldChg>
      <pc:sldChg chg="addSp delSp modSp new">
        <pc:chgData name="Matěj Komprda" userId="S::26363075@cuni.cz::a31e7388-ea35-40a6-b684-42106d59f55c" providerId="AD" clId="Web-{AE1EF6B5-CDDF-FDED-BDA3-2D6559BC4020}" dt="2025-12-07T17:25:24.321" v="162" actId="20577"/>
        <pc:sldMkLst>
          <pc:docMk/>
          <pc:sldMk cId="2685908791" sldId="2590"/>
        </pc:sldMkLst>
        <pc:spChg chg="mod">
          <ac:chgData name="Matěj Komprda" userId="S::26363075@cuni.cz::a31e7388-ea35-40a6-b684-42106d59f55c" providerId="AD" clId="Web-{AE1EF6B5-CDDF-FDED-BDA3-2D6559BC4020}" dt="2025-12-07T17:10:23.027" v="128" actId="20577"/>
          <ac:spMkLst>
            <pc:docMk/>
            <pc:sldMk cId="2685908791" sldId="2590"/>
            <ac:spMk id="2" creationId="{2AF177A0-3EB7-2317-4D3C-64240762A502}"/>
          </ac:spMkLst>
        </pc:spChg>
        <pc:spChg chg="mod">
          <ac:chgData name="Matěj Komprda" userId="S::26363075@cuni.cz::a31e7388-ea35-40a6-b684-42106d59f55c" providerId="AD" clId="Web-{AE1EF6B5-CDDF-FDED-BDA3-2D6559BC4020}" dt="2025-12-07T17:25:24.321" v="162" actId="20577"/>
          <ac:spMkLst>
            <pc:docMk/>
            <pc:sldMk cId="2685908791" sldId="2590"/>
            <ac:spMk id="6" creationId="{A25BA95A-0B41-4E81-9F13-1E5FDCD936F7}"/>
          </ac:spMkLst>
        </pc:spChg>
        <pc:picChg chg="add mod">
          <ac:chgData name="Matěj Komprda" userId="S::26363075@cuni.cz::a31e7388-ea35-40a6-b684-42106d59f55c" providerId="AD" clId="Web-{AE1EF6B5-CDDF-FDED-BDA3-2D6559BC4020}" dt="2025-12-07T17:24:17.736" v="150" actId="14100"/>
          <ac:picMkLst>
            <pc:docMk/>
            <pc:sldMk cId="2685908791" sldId="2590"/>
            <ac:picMk id="3" creationId="{A5C1AFC2-C5C9-B0F4-DBD5-13E2D71FC92A}"/>
          </ac:picMkLst>
        </pc:picChg>
      </pc:sldChg>
      <pc:sldChg chg="delSp modSp new">
        <pc:chgData name="Matěj Komprda" userId="S::26363075@cuni.cz::a31e7388-ea35-40a6-b684-42106d59f55c" providerId="AD" clId="Web-{AE1EF6B5-CDDF-FDED-BDA3-2D6559BC4020}" dt="2025-12-07T17:39:15.584" v="255"/>
        <pc:sldMkLst>
          <pc:docMk/>
          <pc:sldMk cId="165836622" sldId="2591"/>
        </pc:sldMkLst>
        <pc:spChg chg="mod">
          <ac:chgData name="Matěj Komprda" userId="S::26363075@cuni.cz::a31e7388-ea35-40a6-b684-42106d59f55c" providerId="AD" clId="Web-{AE1EF6B5-CDDF-FDED-BDA3-2D6559BC4020}" dt="2025-12-07T17:39:08.365" v="254" actId="1076"/>
          <ac:spMkLst>
            <pc:docMk/>
            <pc:sldMk cId="165836622" sldId="2591"/>
            <ac:spMk id="2" creationId="{2471FD74-F7E6-0BE5-F5AB-31E594219220}"/>
          </ac:spMkLst>
        </pc:spChg>
      </pc:sldChg>
    </pc:docChg>
  </pc:docChgLst>
  <pc:docChgLst>
    <pc:chgData name="Matěj Komprda" userId="S::26363075@cuni.cz::a31e7388-ea35-40a6-b684-42106d59f55c" providerId="AD" clId="Web-{781D579F-BCF6-C509-60DB-0FBB870F85EF}"/>
    <pc:docChg chg="addSld delSld modSld sldOrd delSection modSection">
      <pc:chgData name="Matěj Komprda" userId="S::26363075@cuni.cz::a31e7388-ea35-40a6-b684-42106d59f55c" providerId="AD" clId="Web-{781D579F-BCF6-C509-60DB-0FBB870F85EF}" dt="2025-11-22T17:29:04.746" v="1330"/>
      <pc:docMkLst>
        <pc:docMk/>
      </pc:docMkLst>
      <pc:sldChg chg="addSp modSp new mod ord chgLayout">
        <pc:chgData name="Matěj Komprda" userId="S::26363075@cuni.cz::a31e7388-ea35-40a6-b684-42106d59f55c" providerId="AD" clId="Web-{781D579F-BCF6-C509-60DB-0FBB870F85EF}" dt="2025-11-22T15:59:10.330" v="825"/>
        <pc:sldMkLst>
          <pc:docMk/>
          <pc:sldMk cId="1206499014" sldId="2578"/>
        </pc:sldMkLst>
        <pc:spChg chg="mod modVis">
          <ac:chgData name="Matěj Komprda" userId="S::26363075@cuni.cz::a31e7388-ea35-40a6-b684-42106d59f55c" providerId="AD" clId="Web-{781D579F-BCF6-C509-60DB-0FBB870F85EF}" dt="2025-11-22T10:38:54.355" v="10"/>
          <ac:spMkLst>
            <pc:docMk/>
            <pc:sldMk cId="1206499014" sldId="2578"/>
            <ac:spMk id="3" creationId="{31462839-6020-503F-AEF3-7E110DE294E2}"/>
          </ac:spMkLst>
        </pc:spChg>
        <pc:spChg chg="mod modVis">
          <ac:chgData name="Matěj Komprda" userId="S::26363075@cuni.cz::a31e7388-ea35-40a6-b684-42106d59f55c" providerId="AD" clId="Web-{781D579F-BCF6-C509-60DB-0FBB870F85EF}" dt="2025-11-22T10:38:54.355" v="10"/>
          <ac:spMkLst>
            <pc:docMk/>
            <pc:sldMk cId="1206499014" sldId="2578"/>
            <ac:spMk id="4" creationId="{BCA61185-103A-526A-62F7-97D0736B420E}"/>
          </ac:spMkLst>
        </pc:spChg>
        <pc:picChg chg="add mod ord">
          <ac:chgData name="Matěj Komprda" userId="S::26363075@cuni.cz::a31e7388-ea35-40a6-b684-42106d59f55c" providerId="AD" clId="Web-{781D579F-BCF6-C509-60DB-0FBB870F85EF}" dt="2025-11-22T15:10:29.210" v="576" actId="1076"/>
          <ac:picMkLst>
            <pc:docMk/>
            <pc:sldMk cId="1206499014" sldId="2578"/>
            <ac:picMk id="5" creationId="{4A28178F-0833-E098-CE55-852412247FB9}"/>
          </ac:picMkLst>
        </pc:picChg>
      </pc:sldChg>
      <pc:sldChg chg="modSp new ord">
        <pc:chgData name="Matěj Komprda" userId="S::26363075@cuni.cz::a31e7388-ea35-40a6-b684-42106d59f55c" providerId="AD" clId="Web-{781D579F-BCF6-C509-60DB-0FBB870F85EF}" dt="2025-11-22T16:34:45.021" v="903" actId="20577"/>
        <pc:sldMkLst>
          <pc:docMk/>
          <pc:sldMk cId="1717531759" sldId="2579"/>
        </pc:sldMkLst>
        <pc:spChg chg="mod">
          <ac:chgData name="Matěj Komprda" userId="S::26363075@cuni.cz::a31e7388-ea35-40a6-b684-42106d59f55c" providerId="AD" clId="Web-{781D579F-BCF6-C509-60DB-0FBB870F85EF}" dt="2025-11-22T11:33:15.727" v="280" actId="20577"/>
          <ac:spMkLst>
            <pc:docMk/>
            <pc:sldMk cId="1717531759" sldId="2579"/>
            <ac:spMk id="2" creationId="{A9A461D8-A14D-1F33-C2E7-7627F932B2E8}"/>
          </ac:spMkLst>
        </pc:spChg>
        <pc:spChg chg="mod">
          <ac:chgData name="Matěj Komprda" userId="S::26363075@cuni.cz::a31e7388-ea35-40a6-b684-42106d59f55c" providerId="AD" clId="Web-{781D579F-BCF6-C509-60DB-0FBB870F85EF}" dt="2025-11-22T16:34:45.021" v="903" actId="20577"/>
          <ac:spMkLst>
            <pc:docMk/>
            <pc:sldMk cId="1717531759" sldId="2579"/>
            <ac:spMk id="6" creationId="{010CB19F-B83A-9052-CCBA-D331561650A0}"/>
          </ac:spMkLst>
        </pc:spChg>
      </pc:sldChg>
      <pc:sldChg chg="addSp delSp modSp new ord">
        <pc:chgData name="Matěj Komprda" userId="S::26363075@cuni.cz::a31e7388-ea35-40a6-b684-42106d59f55c" providerId="AD" clId="Web-{781D579F-BCF6-C509-60DB-0FBB870F85EF}" dt="2025-11-22T17:15:56.422" v="1157"/>
        <pc:sldMkLst>
          <pc:docMk/>
          <pc:sldMk cId="1890383758" sldId="2580"/>
        </pc:sldMkLst>
        <pc:spChg chg="mod">
          <ac:chgData name="Matěj Komprda" userId="S::26363075@cuni.cz::a31e7388-ea35-40a6-b684-42106d59f55c" providerId="AD" clId="Web-{781D579F-BCF6-C509-60DB-0FBB870F85EF}" dt="2025-11-22T14:45:21.664" v="499" actId="20577"/>
          <ac:spMkLst>
            <pc:docMk/>
            <pc:sldMk cId="1890383758" sldId="2580"/>
            <ac:spMk id="2" creationId="{03C007CD-9330-F7C6-1BA7-1AB59CFB70FE}"/>
          </ac:spMkLst>
        </pc:spChg>
        <pc:spChg chg="mod">
          <ac:chgData name="Matěj Komprda" userId="S::26363075@cuni.cz::a31e7388-ea35-40a6-b684-42106d59f55c" providerId="AD" clId="Web-{781D579F-BCF6-C509-60DB-0FBB870F85EF}" dt="2025-11-22T16:19:51.459" v="900" actId="20577"/>
          <ac:spMkLst>
            <pc:docMk/>
            <pc:sldMk cId="1890383758" sldId="2580"/>
            <ac:spMk id="6" creationId="{37AEA1A1-9DF2-791C-C6A7-7EF59841B588}"/>
          </ac:spMkLst>
        </pc:spChg>
      </pc:sldChg>
      <pc:sldChg chg="addSp modSp new">
        <pc:chgData name="Matěj Komprda" userId="S::26363075@cuni.cz::a31e7388-ea35-40a6-b684-42106d59f55c" providerId="AD" clId="Web-{781D579F-BCF6-C509-60DB-0FBB870F85EF}" dt="2025-11-22T17:15:44.687" v="1156" actId="1076"/>
        <pc:sldMkLst>
          <pc:docMk/>
          <pc:sldMk cId="953165065" sldId="2581"/>
        </pc:sldMkLst>
        <pc:spChg chg="mod">
          <ac:chgData name="Matěj Komprda" userId="S::26363075@cuni.cz::a31e7388-ea35-40a6-b684-42106d59f55c" providerId="AD" clId="Web-{781D579F-BCF6-C509-60DB-0FBB870F85EF}" dt="2025-11-22T16:50:01.831" v="930"/>
          <ac:spMkLst>
            <pc:docMk/>
            <pc:sldMk cId="953165065" sldId="2581"/>
            <ac:spMk id="2" creationId="{3C00AD5B-AE18-7998-38F2-1C914FFB9530}"/>
          </ac:spMkLst>
        </pc:spChg>
        <pc:spChg chg="mod">
          <ac:chgData name="Matěj Komprda" userId="S::26363075@cuni.cz::a31e7388-ea35-40a6-b684-42106d59f55c" providerId="AD" clId="Web-{781D579F-BCF6-C509-60DB-0FBB870F85EF}" dt="2025-11-22T17:04:15.440" v="1045" actId="20577"/>
          <ac:spMkLst>
            <pc:docMk/>
            <pc:sldMk cId="953165065" sldId="2581"/>
            <ac:spMk id="6" creationId="{F30093F2-353D-070A-693B-D5005452629A}"/>
          </ac:spMkLst>
        </pc:spChg>
      </pc:sldChg>
      <pc:sldChg chg="addSp delSp modSp new mod chgLayout">
        <pc:chgData name="Matěj Komprda" userId="S::26363075@cuni.cz::a31e7388-ea35-40a6-b684-42106d59f55c" providerId="AD" clId="Web-{781D579F-BCF6-C509-60DB-0FBB870F85EF}" dt="2025-11-22T15:59:00.845" v="824" actId="20577"/>
        <pc:sldMkLst>
          <pc:docMk/>
          <pc:sldMk cId="1912377391" sldId="2584"/>
        </pc:sldMkLst>
        <pc:spChg chg="mod">
          <ac:chgData name="Matěj Komprda" userId="S::26363075@cuni.cz::a31e7388-ea35-40a6-b684-42106d59f55c" providerId="AD" clId="Web-{781D579F-BCF6-C509-60DB-0FBB870F85EF}" dt="2025-11-22T15:56:09.278" v="783"/>
          <ac:spMkLst>
            <pc:docMk/>
            <pc:sldMk cId="1912377391" sldId="2584"/>
            <ac:spMk id="4" creationId="{E5385335-4836-77F8-89FD-AF30AE08A91B}"/>
          </ac:spMkLst>
        </pc:spChg>
        <pc:spChg chg="mod">
          <ac:chgData name="Matěj Komprda" userId="S::26363075@cuni.cz::a31e7388-ea35-40a6-b684-42106d59f55c" providerId="AD" clId="Web-{781D579F-BCF6-C509-60DB-0FBB870F85EF}" dt="2025-11-22T15:56:09.278" v="783"/>
          <ac:spMkLst>
            <pc:docMk/>
            <pc:sldMk cId="1912377391" sldId="2584"/>
            <ac:spMk id="5" creationId="{9EC898CB-9EA7-6F90-7C41-02A148C65E8B}"/>
          </ac:spMkLst>
        </pc:spChg>
        <pc:spChg chg="mod ord">
          <ac:chgData name="Matěj Komprda" userId="S::26363075@cuni.cz::a31e7388-ea35-40a6-b684-42106d59f55c" providerId="AD" clId="Web-{781D579F-BCF6-C509-60DB-0FBB870F85EF}" dt="2025-11-22T15:56:09.278" v="783"/>
          <ac:spMkLst>
            <pc:docMk/>
            <pc:sldMk cId="1912377391" sldId="2584"/>
            <ac:spMk id="6" creationId="{8ADA211A-AB7D-15C3-D988-91BE343C86F4}"/>
          </ac:spMkLst>
        </pc:spChg>
        <pc:spChg chg="mod">
          <ac:chgData name="Matěj Komprda" userId="S::26363075@cuni.cz::a31e7388-ea35-40a6-b684-42106d59f55c" providerId="AD" clId="Web-{781D579F-BCF6-C509-60DB-0FBB870F85EF}" dt="2025-11-22T15:58:49.782" v="822" actId="20577"/>
          <ac:spMkLst>
            <pc:docMk/>
            <pc:sldMk cId="1912377391" sldId="2584"/>
            <ac:spMk id="7" creationId="{79ACE389-6F55-B994-C72A-E5545E7F3A89}"/>
          </ac:spMkLst>
        </pc:spChg>
      </pc:sldChg>
      <pc:sldChg chg="addSp delSp modSp new ord">
        <pc:chgData name="Matěj Komprda" userId="S::26363075@cuni.cz::a31e7388-ea35-40a6-b684-42106d59f55c" providerId="AD" clId="Web-{781D579F-BCF6-C509-60DB-0FBB870F85EF}" dt="2025-11-22T16:16:50.081" v="888" actId="14100"/>
        <pc:sldMkLst>
          <pc:docMk/>
          <pc:sldMk cId="2988686797" sldId="2585"/>
        </pc:sldMkLst>
        <pc:spChg chg="mod">
          <ac:chgData name="Matěj Komprda" userId="S::26363075@cuni.cz::a31e7388-ea35-40a6-b684-42106d59f55c" providerId="AD" clId="Web-{781D579F-BCF6-C509-60DB-0FBB870F85EF}" dt="2025-11-22T16:00:31.925" v="851" actId="20577"/>
          <ac:spMkLst>
            <pc:docMk/>
            <pc:sldMk cId="2988686797" sldId="2585"/>
            <ac:spMk id="2" creationId="{8E442408-AEE2-B861-DBC4-701A51D446B4}"/>
          </ac:spMkLst>
        </pc:spChg>
        <pc:spChg chg="mod">
          <ac:chgData name="Matěj Komprda" userId="S::26363075@cuni.cz::a31e7388-ea35-40a6-b684-42106d59f55c" providerId="AD" clId="Web-{781D579F-BCF6-C509-60DB-0FBB870F85EF}" dt="2025-11-22T16:16:50.081" v="888" actId="14100"/>
          <ac:spMkLst>
            <pc:docMk/>
            <pc:sldMk cId="2988686797" sldId="2585"/>
            <ac:spMk id="7" creationId="{4FE53169-E057-482C-C9B6-ECCA62FB3A8D}"/>
          </ac:spMkLst>
        </pc:spChg>
        <pc:picChg chg="add mod ord">
          <ac:chgData name="Matěj Komprda" userId="S::26363075@cuni.cz::a31e7388-ea35-40a6-b684-42106d59f55c" providerId="AD" clId="Web-{781D579F-BCF6-C509-60DB-0FBB870F85EF}" dt="2025-11-22T16:16:28.753" v="884" actId="1076"/>
          <ac:picMkLst>
            <pc:docMk/>
            <pc:sldMk cId="2988686797" sldId="2585"/>
            <ac:picMk id="10" creationId="{B19CE65C-EB57-205D-A914-C7FC57B5FCF1}"/>
          </ac:picMkLst>
        </pc:picChg>
        <pc:picChg chg="add mod">
          <ac:chgData name="Matěj Komprda" userId="S::26363075@cuni.cz::a31e7388-ea35-40a6-b684-42106d59f55c" providerId="AD" clId="Web-{781D579F-BCF6-C509-60DB-0FBB870F85EF}" dt="2025-11-22T16:15:59.518" v="881" actId="1076"/>
          <ac:picMkLst>
            <pc:docMk/>
            <pc:sldMk cId="2988686797" sldId="2585"/>
            <ac:picMk id="11" creationId="{504EF6A5-85B5-ECE5-79FE-2AACC52379CC}"/>
          </ac:picMkLst>
        </pc:picChg>
      </pc:sldChg>
      <pc:sldChg chg="addSp modSp new ord">
        <pc:chgData name="Matěj Komprda" userId="S::26363075@cuni.cz::a31e7388-ea35-40a6-b684-42106d59f55c" providerId="AD" clId="Web-{781D579F-BCF6-C509-60DB-0FBB870F85EF}" dt="2025-11-22T17:28:57.121" v="1329" actId="20577"/>
        <pc:sldMkLst>
          <pc:docMk/>
          <pc:sldMk cId="4216505472" sldId="2589"/>
        </pc:sldMkLst>
        <pc:spChg chg="mod">
          <ac:chgData name="Matěj Komprda" userId="S::26363075@cuni.cz::a31e7388-ea35-40a6-b684-42106d59f55c" providerId="AD" clId="Web-{781D579F-BCF6-C509-60DB-0FBB870F85EF}" dt="2025-11-22T17:28:57.121" v="1329" actId="20577"/>
          <ac:spMkLst>
            <pc:docMk/>
            <pc:sldMk cId="4216505472" sldId="2589"/>
            <ac:spMk id="2" creationId="{BEBAC6CC-72DA-FDC8-376D-5810C1F7AA83}"/>
          </ac:spMkLst>
        </pc:spChg>
        <pc:spChg chg="mod">
          <ac:chgData name="Matěj Komprda" userId="S::26363075@cuni.cz::a31e7388-ea35-40a6-b684-42106d59f55c" providerId="AD" clId="Web-{781D579F-BCF6-C509-60DB-0FBB870F85EF}" dt="2025-11-22T17:27:19.741" v="1323" actId="20577"/>
          <ac:spMkLst>
            <pc:docMk/>
            <pc:sldMk cId="4216505472" sldId="2589"/>
            <ac:spMk id="6" creationId="{3E03E8B4-D145-AC39-E3EA-93A78F4653B3}"/>
          </ac:spMkLst>
        </pc:spChg>
        <pc:picChg chg="add mod">
          <ac:chgData name="Matěj Komprda" userId="S::26363075@cuni.cz::a31e7388-ea35-40a6-b684-42106d59f55c" providerId="AD" clId="Web-{781D579F-BCF6-C509-60DB-0FBB870F85EF}" dt="2025-11-22T17:28:41.949" v="1327" actId="1076"/>
          <ac:picMkLst>
            <pc:docMk/>
            <pc:sldMk cId="4216505472" sldId="2589"/>
            <ac:picMk id="7" creationId="{9893BD0E-B29E-6521-2A42-47577BBEF113}"/>
          </ac:picMkLst>
        </pc:picChg>
      </pc:sldChg>
    </pc:docChg>
  </pc:docChgLst>
  <pc:docChgLst>
    <pc:chgData name="Matěj Komprda" userId="a31e7388-ea35-40a6-b684-42106d59f55c" providerId="ADAL" clId="{14341928-D439-48FA-BBC2-A4ED170C795F}"/>
    <pc:docChg chg="custSel modSld">
      <pc:chgData name="Matěj Komprda" userId="a31e7388-ea35-40a6-b684-42106d59f55c" providerId="ADAL" clId="{14341928-D439-48FA-BBC2-A4ED170C795F}" dt="2025-12-10T21:20:32.004" v="89" actId="21"/>
      <pc:docMkLst>
        <pc:docMk/>
      </pc:docMkLst>
      <pc:sldChg chg="delSp mod">
        <pc:chgData name="Matěj Komprda" userId="a31e7388-ea35-40a6-b684-42106d59f55c" providerId="ADAL" clId="{14341928-D439-48FA-BBC2-A4ED170C795F}" dt="2025-12-10T21:19:58.096" v="85" actId="21"/>
        <pc:sldMkLst>
          <pc:docMk/>
          <pc:sldMk cId="1717531759" sldId="2579"/>
        </pc:sldMkLst>
        <pc:spChg chg="del">
          <ac:chgData name="Matěj Komprda" userId="a31e7388-ea35-40a6-b684-42106d59f55c" providerId="ADAL" clId="{14341928-D439-48FA-BBC2-A4ED170C795F}" dt="2025-12-10T21:19:58.096" v="85" actId="21"/>
          <ac:spMkLst>
            <pc:docMk/>
            <pc:sldMk cId="1717531759" sldId="2579"/>
            <ac:spMk id="4" creationId="{ED175DCC-C007-506E-D73C-ABB0D6195D19}"/>
          </ac:spMkLst>
        </pc:spChg>
      </pc:sldChg>
      <pc:sldChg chg="delSp mod">
        <pc:chgData name="Matěj Komprda" userId="a31e7388-ea35-40a6-b684-42106d59f55c" providerId="ADAL" clId="{14341928-D439-48FA-BBC2-A4ED170C795F}" dt="2025-12-10T21:20:06.276" v="86" actId="21"/>
        <pc:sldMkLst>
          <pc:docMk/>
          <pc:sldMk cId="1890383758" sldId="2580"/>
        </pc:sldMkLst>
        <pc:spChg chg="del">
          <ac:chgData name="Matěj Komprda" userId="a31e7388-ea35-40a6-b684-42106d59f55c" providerId="ADAL" clId="{14341928-D439-48FA-BBC2-A4ED170C795F}" dt="2025-12-10T21:20:06.276" v="86" actId="21"/>
          <ac:spMkLst>
            <pc:docMk/>
            <pc:sldMk cId="1890383758" sldId="2580"/>
            <ac:spMk id="4" creationId="{9640A974-68C4-191D-0813-55BA2D9D6933}"/>
          </ac:spMkLst>
        </pc:spChg>
      </pc:sldChg>
      <pc:sldChg chg="delSp mod">
        <pc:chgData name="Matěj Komprda" userId="a31e7388-ea35-40a6-b684-42106d59f55c" providerId="ADAL" clId="{14341928-D439-48FA-BBC2-A4ED170C795F}" dt="2025-12-10T21:20:20.084" v="87" actId="21"/>
        <pc:sldMkLst>
          <pc:docMk/>
          <pc:sldMk cId="953165065" sldId="2581"/>
        </pc:sldMkLst>
        <pc:spChg chg="del">
          <ac:chgData name="Matěj Komprda" userId="a31e7388-ea35-40a6-b684-42106d59f55c" providerId="ADAL" clId="{14341928-D439-48FA-BBC2-A4ED170C795F}" dt="2025-12-10T21:20:20.084" v="87" actId="21"/>
          <ac:spMkLst>
            <pc:docMk/>
            <pc:sldMk cId="953165065" sldId="2581"/>
            <ac:spMk id="4" creationId="{D5BA8AE0-F633-3B1C-EDAB-1C6BDEDB45FF}"/>
          </ac:spMkLst>
        </pc:spChg>
      </pc:sldChg>
      <pc:sldChg chg="delSp mod">
        <pc:chgData name="Matěj Komprda" userId="a31e7388-ea35-40a6-b684-42106d59f55c" providerId="ADAL" clId="{14341928-D439-48FA-BBC2-A4ED170C795F}" dt="2025-12-10T21:19:43.416" v="83" actId="21"/>
        <pc:sldMkLst>
          <pc:docMk/>
          <pc:sldMk cId="1912377391" sldId="2584"/>
        </pc:sldMkLst>
        <pc:spChg chg="del">
          <ac:chgData name="Matěj Komprda" userId="a31e7388-ea35-40a6-b684-42106d59f55c" providerId="ADAL" clId="{14341928-D439-48FA-BBC2-A4ED170C795F}" dt="2025-12-10T21:19:43.416" v="83" actId="21"/>
          <ac:spMkLst>
            <pc:docMk/>
            <pc:sldMk cId="1912377391" sldId="2584"/>
            <ac:spMk id="4" creationId="{E5385335-4836-77F8-89FD-AF30AE08A91B}"/>
          </ac:spMkLst>
        </pc:spChg>
      </pc:sldChg>
      <pc:sldChg chg="delSp mod">
        <pc:chgData name="Matěj Komprda" userId="a31e7388-ea35-40a6-b684-42106d59f55c" providerId="ADAL" clId="{14341928-D439-48FA-BBC2-A4ED170C795F}" dt="2025-12-10T21:19:50.558" v="84" actId="21"/>
        <pc:sldMkLst>
          <pc:docMk/>
          <pc:sldMk cId="2988686797" sldId="2585"/>
        </pc:sldMkLst>
        <pc:spChg chg="del">
          <ac:chgData name="Matěj Komprda" userId="a31e7388-ea35-40a6-b684-42106d59f55c" providerId="ADAL" clId="{14341928-D439-48FA-BBC2-A4ED170C795F}" dt="2025-12-10T21:19:50.558" v="84" actId="21"/>
          <ac:spMkLst>
            <pc:docMk/>
            <pc:sldMk cId="2988686797" sldId="2585"/>
            <ac:spMk id="4" creationId="{2BEDE132-77EA-01F4-9AC6-6BE0256C589D}"/>
          </ac:spMkLst>
        </pc:spChg>
      </pc:sldChg>
      <pc:sldChg chg="delSp mod">
        <pc:chgData name="Matěj Komprda" userId="a31e7388-ea35-40a6-b684-42106d59f55c" providerId="ADAL" clId="{14341928-D439-48FA-BBC2-A4ED170C795F}" dt="2025-12-10T21:19:38.512" v="82" actId="21"/>
        <pc:sldMkLst>
          <pc:docMk/>
          <pc:sldMk cId="4216505472" sldId="2589"/>
        </pc:sldMkLst>
        <pc:spChg chg="del">
          <ac:chgData name="Matěj Komprda" userId="a31e7388-ea35-40a6-b684-42106d59f55c" providerId="ADAL" clId="{14341928-D439-48FA-BBC2-A4ED170C795F}" dt="2025-12-10T21:19:38.512" v="82" actId="21"/>
          <ac:spMkLst>
            <pc:docMk/>
            <pc:sldMk cId="4216505472" sldId="2589"/>
            <ac:spMk id="4" creationId="{C5408F1B-270B-6202-80B2-D0331A07636B}"/>
          </ac:spMkLst>
        </pc:spChg>
      </pc:sldChg>
      <pc:sldChg chg="delSp mod">
        <pc:chgData name="Matěj Komprda" userId="a31e7388-ea35-40a6-b684-42106d59f55c" providerId="ADAL" clId="{14341928-D439-48FA-BBC2-A4ED170C795F}" dt="2025-12-10T21:20:26.030" v="88" actId="21"/>
        <pc:sldMkLst>
          <pc:docMk/>
          <pc:sldMk cId="2685908791" sldId="2590"/>
        </pc:sldMkLst>
        <pc:spChg chg="del">
          <ac:chgData name="Matěj Komprda" userId="a31e7388-ea35-40a6-b684-42106d59f55c" providerId="ADAL" clId="{14341928-D439-48FA-BBC2-A4ED170C795F}" dt="2025-12-10T21:20:26.030" v="88" actId="21"/>
          <ac:spMkLst>
            <pc:docMk/>
            <pc:sldMk cId="2685908791" sldId="2590"/>
            <ac:spMk id="4" creationId="{CB42EE8E-9E89-2CD7-B817-41DE9D3D675B}"/>
          </ac:spMkLst>
        </pc:spChg>
      </pc:sldChg>
      <pc:sldChg chg="delSp modSp mod">
        <pc:chgData name="Matěj Komprda" userId="a31e7388-ea35-40a6-b684-42106d59f55c" providerId="ADAL" clId="{14341928-D439-48FA-BBC2-A4ED170C795F}" dt="2025-12-10T21:20:32.004" v="89" actId="21"/>
        <pc:sldMkLst>
          <pc:docMk/>
          <pc:sldMk cId="165836622" sldId="2591"/>
        </pc:sldMkLst>
        <pc:spChg chg="mod">
          <ac:chgData name="Matěj Komprda" userId="a31e7388-ea35-40a6-b684-42106d59f55c" providerId="ADAL" clId="{14341928-D439-48FA-BBC2-A4ED170C795F}" dt="2025-12-10T21:08:59.816" v="6" actId="1076"/>
          <ac:spMkLst>
            <pc:docMk/>
            <pc:sldMk cId="165836622" sldId="2591"/>
            <ac:spMk id="2" creationId="{2471FD74-F7E6-0BE5-F5AB-31E594219220}"/>
          </ac:spMkLst>
        </pc:spChg>
        <pc:spChg chg="del">
          <ac:chgData name="Matěj Komprda" userId="a31e7388-ea35-40a6-b684-42106d59f55c" providerId="ADAL" clId="{14341928-D439-48FA-BBC2-A4ED170C795F}" dt="2025-12-10T21:20:32.004" v="89" actId="21"/>
          <ac:spMkLst>
            <pc:docMk/>
            <pc:sldMk cId="165836622" sldId="2591"/>
            <ac:spMk id="4" creationId="{5BDD91DC-5DB0-D3B4-C391-90A8530F7BC3}"/>
          </ac:spMkLst>
        </pc:spChg>
        <pc:picChg chg="mod">
          <ac:chgData name="Matěj Komprda" userId="a31e7388-ea35-40a6-b684-42106d59f55c" providerId="ADAL" clId="{14341928-D439-48FA-BBC2-A4ED170C795F}" dt="2025-12-10T21:09:15.143" v="9" actId="1076"/>
          <ac:picMkLst>
            <pc:docMk/>
            <pc:sldMk cId="165836622" sldId="2591"/>
            <ac:picMk id="3" creationId="{578DC985-14BC-A529-54F8-5BAECBAE2B4C}"/>
          </ac:picMkLst>
        </pc:picChg>
      </pc:sldChg>
      <pc:sldChg chg="addSp delSp modSp mod modClrScheme chgLayout">
        <pc:chgData name="Matěj Komprda" userId="a31e7388-ea35-40a6-b684-42106d59f55c" providerId="ADAL" clId="{14341928-D439-48FA-BBC2-A4ED170C795F}" dt="2025-12-10T21:19:33.436" v="81" actId="21"/>
        <pc:sldMkLst>
          <pc:docMk/>
          <pc:sldMk cId="2469039905" sldId="2592"/>
        </pc:sldMkLst>
        <pc:spChg chg="del mod">
          <ac:chgData name="Matěj Komprda" userId="a31e7388-ea35-40a6-b684-42106d59f55c" providerId="ADAL" clId="{14341928-D439-48FA-BBC2-A4ED170C795F}" dt="2025-12-10T21:11:59.645" v="21" actId="21"/>
          <ac:spMkLst>
            <pc:docMk/>
            <pc:sldMk cId="2469039905" sldId="2592"/>
            <ac:spMk id="2" creationId="{2A340980-73AF-7C5D-C7EC-37963A1CBD76}"/>
          </ac:spMkLst>
        </pc:spChg>
        <pc:spChg chg="del mod">
          <ac:chgData name="Matěj Komprda" userId="a31e7388-ea35-40a6-b684-42106d59f55c" providerId="ADAL" clId="{14341928-D439-48FA-BBC2-A4ED170C795F}" dt="2025-12-10T21:18:15.839" v="72" actId="21"/>
          <ac:spMkLst>
            <pc:docMk/>
            <pc:sldMk cId="2469039905" sldId="2592"/>
            <ac:spMk id="3" creationId="{B216305D-5203-F3B4-8CC5-8AC4750F857E}"/>
          </ac:spMkLst>
        </pc:spChg>
        <pc:spChg chg="del mod">
          <ac:chgData name="Matěj Komprda" userId="a31e7388-ea35-40a6-b684-42106d59f55c" providerId="ADAL" clId="{14341928-D439-48FA-BBC2-A4ED170C795F}" dt="2025-12-10T21:19:33.436" v="81" actId="21"/>
          <ac:spMkLst>
            <pc:docMk/>
            <pc:sldMk cId="2469039905" sldId="2592"/>
            <ac:spMk id="4" creationId="{7037A92F-C773-1A50-901F-AE673C8EC82C}"/>
          </ac:spMkLst>
        </pc:spChg>
        <pc:spChg chg="mod">
          <ac:chgData name="Matěj Komprda" userId="a31e7388-ea35-40a6-b684-42106d59f55c" providerId="ADAL" clId="{14341928-D439-48FA-BBC2-A4ED170C795F}" dt="2025-12-10T21:18:59.359" v="76" actId="26606"/>
          <ac:spMkLst>
            <pc:docMk/>
            <pc:sldMk cId="2469039905" sldId="2592"/>
            <ac:spMk id="5" creationId="{A5D80E86-3804-5DC0-0959-7E4C667A5521}"/>
          </ac:spMkLst>
        </pc:spChg>
        <pc:spChg chg="del">
          <ac:chgData name="Matěj Komprda" userId="a31e7388-ea35-40a6-b684-42106d59f55c" providerId="ADAL" clId="{14341928-D439-48FA-BBC2-A4ED170C795F}" dt="2025-12-10T21:09:28.530" v="10" actId="21"/>
          <ac:spMkLst>
            <pc:docMk/>
            <pc:sldMk cId="2469039905" sldId="2592"/>
            <ac:spMk id="6" creationId="{9010CE58-E52D-9A50-C910-3C92316CEE50}"/>
          </ac:spMkLst>
        </pc:spChg>
        <pc:spChg chg="add del mod">
          <ac:chgData name="Matěj Komprda" userId="a31e7388-ea35-40a6-b684-42106d59f55c" providerId="ADAL" clId="{14341928-D439-48FA-BBC2-A4ED170C795F}" dt="2025-12-10T21:13:21.540" v="22" actId="26606"/>
          <ac:spMkLst>
            <pc:docMk/>
            <pc:sldMk cId="2469039905" sldId="2592"/>
            <ac:spMk id="8" creationId="{6ABBA58E-DB15-CEA9-ED3E-4A34A93C152D}"/>
          </ac:spMkLst>
        </pc:spChg>
        <pc:spChg chg="add mod">
          <ac:chgData name="Matěj Komprda" userId="a31e7388-ea35-40a6-b684-42106d59f55c" providerId="ADAL" clId="{14341928-D439-48FA-BBC2-A4ED170C795F}" dt="2025-12-10T21:19:20.959" v="79" actId="255"/>
          <ac:spMkLst>
            <pc:docMk/>
            <pc:sldMk cId="2469039905" sldId="2592"/>
            <ac:spMk id="13" creationId="{5D8F6039-49EF-7931-FAE0-17A9E67E1D6E}"/>
          </ac:spMkLst>
        </pc:spChg>
        <pc:spChg chg="add del mod">
          <ac:chgData name="Matěj Komprda" userId="a31e7388-ea35-40a6-b684-42106d59f55c" providerId="ADAL" clId="{14341928-D439-48FA-BBC2-A4ED170C795F}" dt="2025-12-10T21:13:36.640" v="33" actId="26606"/>
          <ac:spMkLst>
            <pc:docMk/>
            <pc:sldMk cId="2469039905" sldId="2592"/>
            <ac:spMk id="15" creationId="{F7A31BFE-AC15-2677-2FFA-3BADC15A3C39}"/>
          </ac:spMkLst>
        </pc:spChg>
        <pc:spChg chg="add del mod">
          <ac:chgData name="Matěj Komprda" userId="a31e7388-ea35-40a6-b684-42106d59f55c" providerId="ADAL" clId="{14341928-D439-48FA-BBC2-A4ED170C795F}" dt="2025-12-10T21:13:36.640" v="33" actId="26606"/>
          <ac:spMkLst>
            <pc:docMk/>
            <pc:sldMk cId="2469039905" sldId="2592"/>
            <ac:spMk id="17" creationId="{B113C46E-322D-BA4B-3B21-CDC749D35C9C}"/>
          </ac:spMkLst>
        </pc:spChg>
        <pc:spChg chg="add del mod">
          <ac:chgData name="Matěj Komprda" userId="a31e7388-ea35-40a6-b684-42106d59f55c" providerId="ADAL" clId="{14341928-D439-48FA-BBC2-A4ED170C795F}" dt="2025-12-10T21:14:03.306" v="50" actId="26606"/>
          <ac:spMkLst>
            <pc:docMk/>
            <pc:sldMk cId="2469039905" sldId="2592"/>
            <ac:spMk id="22" creationId="{8DE537DB-C2F4-A691-E0EA-AB3107EC2EFB}"/>
          </ac:spMkLst>
        </pc:spChg>
        <pc:spChg chg="add del mod">
          <ac:chgData name="Matěj Komprda" userId="a31e7388-ea35-40a6-b684-42106d59f55c" providerId="ADAL" clId="{14341928-D439-48FA-BBC2-A4ED170C795F}" dt="2025-12-10T21:17:43.147" v="53" actId="26606"/>
          <ac:spMkLst>
            <pc:docMk/>
            <pc:sldMk cId="2469039905" sldId="2592"/>
            <ac:spMk id="27" creationId="{151C528B-CB4A-6E99-3A64-88E6B788A344}"/>
          </ac:spMkLst>
        </pc:spChg>
        <pc:spChg chg="add del mod">
          <ac:chgData name="Matěj Komprda" userId="a31e7388-ea35-40a6-b684-42106d59f55c" providerId="ADAL" clId="{14341928-D439-48FA-BBC2-A4ED170C795F}" dt="2025-12-10T21:17:48.099" v="54"/>
          <ac:spMkLst>
            <pc:docMk/>
            <pc:sldMk cId="2469039905" sldId="2592"/>
            <ac:spMk id="32" creationId="{82FA4201-9911-736C-A057-2FE04AFAC9B8}"/>
          </ac:spMkLst>
        </pc:spChg>
        <pc:spChg chg="add del mod">
          <ac:chgData name="Matěj Komprda" userId="a31e7388-ea35-40a6-b684-42106d59f55c" providerId="ADAL" clId="{14341928-D439-48FA-BBC2-A4ED170C795F}" dt="2025-12-10T21:17:54.687" v="55" actId="26606"/>
          <ac:spMkLst>
            <pc:docMk/>
            <pc:sldMk cId="2469039905" sldId="2592"/>
            <ac:spMk id="34" creationId="{54816F4C-B193-B6CD-1437-16CEB7A1A1CA}"/>
          </ac:spMkLst>
        </pc:spChg>
        <pc:spChg chg="add mod ord">
          <ac:chgData name="Matěj Komprda" userId="a31e7388-ea35-40a6-b684-42106d59f55c" providerId="ADAL" clId="{14341928-D439-48FA-BBC2-A4ED170C795F}" dt="2025-12-10T21:19:14.194" v="78" actId="255"/>
          <ac:spMkLst>
            <pc:docMk/>
            <pc:sldMk cId="2469039905" sldId="2592"/>
            <ac:spMk id="1031" creationId="{01726E44-8B59-32A1-D196-74C71A8A1267}"/>
          </ac:spMkLst>
        </pc:spChg>
        <pc:spChg chg="add del mod">
          <ac:chgData name="Matěj Komprda" userId="a31e7388-ea35-40a6-b684-42106d59f55c" providerId="ADAL" clId="{14341928-D439-48FA-BBC2-A4ED170C795F}" dt="2025-12-10T21:19:28.902" v="80" actId="21"/>
          <ac:spMkLst>
            <pc:docMk/>
            <pc:sldMk cId="2469039905" sldId="2592"/>
            <ac:spMk id="1036" creationId="{158048C3-24A8-C96A-A730-B065667F8027}"/>
          </ac:spMkLst>
        </pc:spChg>
        <pc:picChg chg="add mod">
          <ac:chgData name="Matěj Komprda" userId="a31e7388-ea35-40a6-b684-42106d59f55c" providerId="ADAL" clId="{14341928-D439-48FA-BBC2-A4ED170C795F}" dt="2025-12-10T21:18:59.359" v="76" actId="26606"/>
          <ac:picMkLst>
            <pc:docMk/>
            <pc:sldMk cId="2469039905" sldId="2592"/>
            <ac:picMk id="1026" creationId="{4FE77DA2-6AFB-0DCC-DF22-5CC410876A8F}"/>
          </ac:picMkLst>
        </pc:picChg>
      </pc:sldChg>
    </pc:docChg>
  </pc:docChgLst>
  <pc:docChgLst>
    <pc:chgData name="Matěj Komprda" userId="S::26363075@cuni.cz::a31e7388-ea35-40a6-b684-42106d59f55c" providerId="AD" clId="Web-{EE11BD0E-E4AA-E5D6-C09A-CC8D873B46A2}"/>
    <pc:docChg chg="modSld">
      <pc:chgData name="Matěj Komprda" userId="S::26363075@cuni.cz::a31e7388-ea35-40a6-b684-42106d59f55c" providerId="AD" clId="Web-{EE11BD0E-E4AA-E5D6-C09A-CC8D873B46A2}" dt="2025-12-06T22:01:13.536" v="14"/>
      <pc:docMkLst>
        <pc:docMk/>
      </pc:docMkLst>
      <pc:sldChg chg="addSp delSp modSp">
        <pc:chgData name="Matěj Komprda" userId="S::26363075@cuni.cz::a31e7388-ea35-40a6-b684-42106d59f55c" providerId="AD" clId="Web-{EE11BD0E-E4AA-E5D6-C09A-CC8D873B46A2}" dt="2025-12-06T22:00:56.130" v="13" actId="1076"/>
        <pc:sldMkLst>
          <pc:docMk/>
          <pc:sldMk cId="953165065" sldId="2581"/>
        </pc:sldMkLst>
        <pc:spChg chg="mod">
          <ac:chgData name="Matěj Komprda" userId="S::26363075@cuni.cz::a31e7388-ea35-40a6-b684-42106d59f55c" providerId="AD" clId="Web-{EE11BD0E-E4AA-E5D6-C09A-CC8D873B46A2}" dt="2025-12-06T22:00:36.208" v="9" actId="20577"/>
          <ac:spMkLst>
            <pc:docMk/>
            <pc:sldMk cId="953165065" sldId="2581"/>
            <ac:spMk id="6" creationId="{F30093F2-353D-070A-693B-D5005452629A}"/>
          </ac:spMkLst>
        </pc:spChg>
        <pc:picChg chg="add mod modCrop">
          <ac:chgData name="Matěj Komprda" userId="S::26363075@cuni.cz::a31e7388-ea35-40a6-b684-42106d59f55c" providerId="AD" clId="Web-{EE11BD0E-E4AA-E5D6-C09A-CC8D873B46A2}" dt="2025-12-06T22:00:56.130" v="13" actId="1076"/>
          <ac:picMkLst>
            <pc:docMk/>
            <pc:sldMk cId="953165065" sldId="2581"/>
            <ac:picMk id="3" creationId="{16D4CE36-F29B-B18F-7550-2868618DD96C}"/>
          </ac:picMkLst>
        </pc:picChg>
        <pc:picChg chg="mod">
          <ac:chgData name="Matěj Komprda" userId="S::26363075@cuni.cz::a31e7388-ea35-40a6-b684-42106d59f55c" providerId="AD" clId="Web-{EE11BD0E-E4AA-E5D6-C09A-CC8D873B46A2}" dt="2025-12-06T22:00:18.801" v="6" actId="1076"/>
          <ac:picMkLst>
            <pc:docMk/>
            <pc:sldMk cId="953165065" sldId="2581"/>
            <ac:picMk id="9" creationId="{37DCA797-02D6-515E-E4D1-53303FB5CD2E}"/>
          </ac:picMkLst>
        </pc:picChg>
      </pc:sldChg>
    </pc:docChg>
  </pc:docChgLst>
  <pc:docChgLst>
    <pc:chgData name="Matěj Komprda" userId="S::26363075@cuni.cz::a31e7388-ea35-40a6-b684-42106d59f55c" providerId="AD" clId="Web-{C368577F-9C5C-54DF-D87B-A6F49D117767}"/>
    <pc:docChg chg="modSld">
      <pc:chgData name="Matěj Komprda" userId="S::26363075@cuni.cz::a31e7388-ea35-40a6-b684-42106d59f55c" providerId="AD" clId="Web-{C368577F-9C5C-54DF-D87B-A6F49D117767}" dt="2025-11-22T21:21:49.395" v="4"/>
      <pc:docMkLst>
        <pc:docMk/>
      </pc:docMkLst>
      <pc:sldChg chg="delSp modSp">
        <pc:chgData name="Matěj Komprda" userId="S::26363075@cuni.cz::a31e7388-ea35-40a6-b684-42106d59f55c" providerId="AD" clId="Web-{C368577F-9C5C-54DF-D87B-A6F49D117767}" dt="2025-11-22T21:21:33.238" v="2"/>
        <pc:sldMkLst>
          <pc:docMk/>
          <pc:sldMk cId="1912377391" sldId="2584"/>
        </pc:sldMkLst>
      </pc:sldChg>
      <pc:sldChg chg="delSp">
        <pc:chgData name="Matěj Komprda" userId="S::26363075@cuni.cz::a31e7388-ea35-40a6-b684-42106d59f55c" providerId="AD" clId="Web-{C368577F-9C5C-54DF-D87B-A6F49D117767}" dt="2025-11-22T21:21:49.395" v="4"/>
        <pc:sldMkLst>
          <pc:docMk/>
          <pc:sldMk cId="2988686797" sldId="2585"/>
        </pc:sldMkLst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>
            <a:extLst>
              <a:ext uri="{FF2B5EF4-FFF2-40B4-BE49-F238E27FC236}">
                <a16:creationId xmlns:a16="http://schemas.microsoft.com/office/drawing/2014/main" id="{64198972-73C8-9327-0850-18A64251345A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en-US"/>
          </a:p>
        </p:txBody>
      </p:sp>
      <p:sp>
        <p:nvSpPr>
          <p:cNvPr id="3" name="Zástupný symbol pro datum 2">
            <a:extLst>
              <a:ext uri="{FF2B5EF4-FFF2-40B4-BE49-F238E27FC236}">
                <a16:creationId xmlns:a16="http://schemas.microsoft.com/office/drawing/2014/main" id="{2955A2EB-01C3-20E0-FF45-07CCC86724F5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D5D1EC30-5B0B-48D0-A1A8-66A96720DF24}" type="datetimeFigureOut">
              <a:rPr lang="en-US" smtClean="0"/>
              <a:t>12/11/2025</a:t>
            </a:fld>
            <a:endParaRPr lang="en-US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91C50A84-CDF8-9D1C-7599-D1B543581C0F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en-US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1BAAFBD2-1F7B-DB18-5994-6D22C6743F9C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2B8FBFCE-2205-4B9C-81E5-532E0690D8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873119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en-US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69F68A4D-42A7-45F7-9930-00E8DCB48D7E}" type="datetimeFigureOut">
              <a:rPr lang="en-US" smtClean="0"/>
              <a:t>12/11/2025</a:t>
            </a:fld>
            <a:endParaRPr lang="en-US"/>
          </a:p>
        </p:txBody>
      </p:sp>
      <p:sp>
        <p:nvSpPr>
          <p:cNvPr id="4" name="Zástupný symbol obrázku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en-US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cs"/>
              <a:t>Kliknutím můžete upravit styl předlohy textů.</a:t>
            </a:r>
          </a:p>
          <a:p>
            <a:pPr lvl="1" rtl="0"/>
            <a:r>
              <a:rPr lang="cs"/>
              <a:t>Druhá úroveň</a:t>
            </a:r>
          </a:p>
          <a:p>
            <a:pPr lvl="2" rtl="0"/>
            <a:r>
              <a:rPr lang="cs"/>
              <a:t>Třetí úroveň</a:t>
            </a:r>
          </a:p>
          <a:p>
            <a:pPr lvl="3" rtl="0"/>
            <a:r>
              <a:rPr lang="cs"/>
              <a:t>Čtvrtá úroveň</a:t>
            </a:r>
          </a:p>
          <a:p>
            <a:pPr lvl="4" rtl="0"/>
            <a:r>
              <a:rPr lang="cs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en-US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BFDD6F49-EBB7-4CCF-97A8-E526BB28BB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719360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 s obrázkem">
    <p:bg>
      <p:bgPr>
        <a:solidFill>
          <a:schemeClr val="bg2">
            <a:lumMod val="9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Nadpis 1">
            <a:extLst>
              <a:ext uri="{FF2B5EF4-FFF2-40B4-BE49-F238E27FC236}">
                <a16:creationId xmlns:a16="http://schemas.microsoft.com/office/drawing/2014/main" id="{7E57259E-EB49-83B2-A198-68B73458BDE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716623" y="1411358"/>
            <a:ext cx="3736010" cy="2845567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defRPr lang="en-US" sz="3600" dirty="0"/>
            </a:lvl1pPr>
          </a:lstStyle>
          <a:p>
            <a:pPr lvl="0" rtl="0"/>
            <a:r>
              <a:rPr lang="cs"/>
              <a:t>Kliknutím můžete upravit styl předlohy nadpisů.</a:t>
            </a:r>
            <a:endParaRPr lang="en-US"/>
          </a:p>
        </p:txBody>
      </p:sp>
      <p:sp>
        <p:nvSpPr>
          <p:cNvPr id="20" name="Podnadpis 2">
            <a:extLst>
              <a:ext uri="{FF2B5EF4-FFF2-40B4-BE49-F238E27FC236}">
                <a16:creationId xmlns:a16="http://schemas.microsoft.com/office/drawing/2014/main" id="{A132AEC4-FCF7-2D11-D3D9-B11462CDCF9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716621" y="4403039"/>
            <a:ext cx="3729915" cy="112312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>
              <a:buNone/>
              <a:defRPr lang="en-US" sz="1400" dirty="0"/>
            </a:lvl1pPr>
          </a:lstStyle>
          <a:p>
            <a:pPr lvl="0" rtl="0"/>
            <a:r>
              <a:rPr lang="cs"/>
              <a:t>Kliknutím můžete upravit styl předlohy podnadpisů.</a:t>
            </a:r>
            <a:endParaRPr lang="en-US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5B407A58-3351-E479-1A0C-2FF49FA427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 rot="16200000">
            <a:off x="-2067574" y="2231727"/>
            <a:ext cx="4564362" cy="429208"/>
          </a:xfrm>
        </p:spPr>
        <p:txBody>
          <a:bodyPr rtlCol="0"/>
          <a:lstStyle/>
          <a:p>
            <a:pPr rtl="0"/>
            <a:r>
              <a:rPr lang="cs"/>
              <a:t>UKÁZKOVÝ TEXT ZÁPATÍ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EAE2DAFA-435E-AAF9-8B67-495E5AFDCD9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 rot="16200000">
            <a:off x="-532639" y="5261154"/>
            <a:ext cx="1494490" cy="429205"/>
          </a:xfrm>
        </p:spPr>
        <p:txBody>
          <a:bodyPr rtlCol="0"/>
          <a:lstStyle>
            <a:lvl1pPr>
              <a:defRPr>
                <a:solidFill>
                  <a:schemeClr val="tx1"/>
                </a:solidFill>
                <a:effectLst/>
              </a:defRPr>
            </a:lvl1pPr>
          </a:lstStyle>
          <a:p>
            <a:pPr rtl="0"/>
            <a:r>
              <a:rPr lang="en-US"/>
              <a:t>8/18/2025</a:t>
            </a:r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81789E10-2433-2ECB-9C92-571B583A4C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AEAA3239-9EA4-4A65-A281-97F994456D9F}" type="slidenum">
              <a:rPr lang="en-US" smtClean="0"/>
              <a:t>‹#›</a:t>
            </a:fld>
            <a:endParaRPr lang="en-US"/>
          </a:p>
        </p:txBody>
      </p:sp>
      <p:sp>
        <p:nvSpPr>
          <p:cNvPr id="18" name="Zástupný symbol obrázku 13">
            <a:extLst>
              <a:ext uri="{FF2B5EF4-FFF2-40B4-BE49-F238E27FC236}">
                <a16:creationId xmlns:a16="http://schemas.microsoft.com/office/drawing/2014/main" id="{2D414E7B-9F49-92EB-7F2B-395CE70FEEBA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597728" y="-6350"/>
            <a:ext cx="6656839" cy="6873766"/>
          </a:xfrm>
          <a:custGeom>
            <a:avLst/>
            <a:gdLst>
              <a:gd name="connsiteX0" fmla="*/ 0 w 7195675"/>
              <a:gd name="connsiteY0" fmla="*/ 0 h 6858000"/>
              <a:gd name="connsiteX1" fmla="*/ 7195675 w 7195675"/>
              <a:gd name="connsiteY1" fmla="*/ 0 h 6858000"/>
              <a:gd name="connsiteX2" fmla="*/ 7195675 w 7195675"/>
              <a:gd name="connsiteY2" fmla="*/ 6858000 h 6858000"/>
              <a:gd name="connsiteX3" fmla="*/ 0 w 7195675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195675" h="6858000">
                <a:moveTo>
                  <a:pt x="0" y="0"/>
                </a:moveTo>
                <a:lnTo>
                  <a:pt x="7195675" y="0"/>
                </a:lnTo>
                <a:lnTo>
                  <a:pt x="7195675" y="6858000"/>
                </a:lnTo>
                <a:lnTo>
                  <a:pt x="0" y="6858000"/>
                </a:lnTo>
                <a:close/>
              </a:path>
            </a:pathLst>
          </a:custGeom>
          <a:blipFill dpi="0" rotWithShape="1">
            <a:blip r:embed="rId2">
              <a:alphaModFix amt="60000"/>
            </a:blip>
            <a:srcRect/>
            <a:stretch>
              <a:fillRect/>
            </a:stretch>
          </a:blipFill>
        </p:spPr>
        <p:txBody>
          <a:bodyPr wrap="square" rtlCol="0">
            <a:noAutofit/>
          </a:bodyPr>
          <a:lstStyle>
            <a:lvl1pPr marL="0" indent="0">
              <a:buNone/>
              <a:defRPr/>
            </a:lvl1pPr>
          </a:lstStyle>
          <a:p>
            <a:pPr rtl="0"/>
            <a:r>
              <a:rPr lang="cs"/>
              <a:t> </a:t>
            </a:r>
          </a:p>
        </p:txBody>
      </p:sp>
      <p:cxnSp>
        <p:nvCxnSpPr>
          <p:cNvPr id="7" name="Přímá spojnice 6">
            <a:extLst>
              <a:ext uri="{FF2B5EF4-FFF2-40B4-BE49-F238E27FC236}">
                <a16:creationId xmlns:a16="http://schemas.microsoft.com/office/drawing/2014/main" id="{A0C85949-E7A7-1597-9B25-6E4771C4834E}"/>
              </a:ext>
            </a:extLst>
          </p:cNvPr>
          <p:cNvCxnSpPr>
            <a:cxnSpLocks/>
          </p:cNvCxnSpPr>
          <p:nvPr userDrawn="1"/>
        </p:nvCxnSpPr>
        <p:spPr>
          <a:xfrm>
            <a:off x="7424272" y="164150"/>
            <a:ext cx="4767728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Přímá spojnice 10">
            <a:extLst>
              <a:ext uri="{FF2B5EF4-FFF2-40B4-BE49-F238E27FC236}">
                <a16:creationId xmlns:a16="http://schemas.microsoft.com/office/drawing/2014/main" id="{EECB499A-44C1-4187-68C2-C06DFDB39E97}"/>
              </a:ext>
            </a:extLst>
          </p:cNvPr>
          <p:cNvCxnSpPr>
            <a:cxnSpLocks/>
          </p:cNvCxnSpPr>
          <p:nvPr userDrawn="1"/>
        </p:nvCxnSpPr>
        <p:spPr>
          <a:xfrm>
            <a:off x="7424272" y="0"/>
            <a:ext cx="0" cy="6858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Přímá spojnice 11">
            <a:extLst>
              <a:ext uri="{FF2B5EF4-FFF2-40B4-BE49-F238E27FC236}">
                <a16:creationId xmlns:a16="http://schemas.microsoft.com/office/drawing/2014/main" id="{039F2815-A85D-9B68-7DDE-FE83662DD977}"/>
              </a:ext>
            </a:extLst>
          </p:cNvPr>
          <p:cNvCxnSpPr>
            <a:cxnSpLocks/>
          </p:cNvCxnSpPr>
          <p:nvPr userDrawn="1"/>
        </p:nvCxnSpPr>
        <p:spPr>
          <a:xfrm>
            <a:off x="429793" y="0"/>
            <a:ext cx="0" cy="6858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4187007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5" orient="horz" pos="2160">
          <p15:clr>
            <a:srgbClr val="FBAE40"/>
          </p15:clr>
        </p15:guide>
        <p15:guide id="6" pos="3840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Přímá spojnice 5">
            <a:extLst>
              <a:ext uri="{FF2B5EF4-FFF2-40B4-BE49-F238E27FC236}">
                <a16:creationId xmlns:a16="http://schemas.microsoft.com/office/drawing/2014/main" id="{95807522-A1BC-0AAD-E7B4-C948DF50EAC6}"/>
              </a:ext>
            </a:extLst>
          </p:cNvPr>
          <p:cNvCxnSpPr>
            <a:cxnSpLocks/>
          </p:cNvCxnSpPr>
          <p:nvPr userDrawn="1"/>
        </p:nvCxnSpPr>
        <p:spPr>
          <a:xfrm>
            <a:off x="429793" y="0"/>
            <a:ext cx="0" cy="6858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Nadpis 1">
            <a:extLst>
              <a:ext uri="{FF2B5EF4-FFF2-40B4-BE49-F238E27FC236}">
                <a16:creationId xmlns:a16="http://schemas.microsoft.com/office/drawing/2014/main" id="{CA55A84E-CDD9-01F9-8DA0-BCAED7E43D0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9599" y="634988"/>
            <a:ext cx="4754563" cy="5568895"/>
          </a:xfrm>
        </p:spPr>
        <p:txBody>
          <a:bodyPr rtlCol="0" anchor="ctr">
            <a:normAutofit/>
          </a:bodyPr>
          <a:lstStyle>
            <a:lvl1pPr algn="ctr">
              <a:defRPr sz="3600"/>
            </a:lvl1pPr>
          </a:lstStyle>
          <a:p>
            <a:pPr rtl="0"/>
            <a:r>
              <a:rPr lang="cs"/>
              <a:t>Agenda</a:t>
            </a:r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0B12CFE6-D05E-5478-B3A4-81DC4DCD74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cs"/>
              <a:t>UKÁZKOVÝ TEXT ZÁPATÍ</a:t>
            </a:r>
          </a:p>
        </p:txBody>
      </p:sp>
      <p:sp>
        <p:nvSpPr>
          <p:cNvPr id="3" name="Zástupný symbol pro datum 2">
            <a:extLst>
              <a:ext uri="{FF2B5EF4-FFF2-40B4-BE49-F238E27FC236}">
                <a16:creationId xmlns:a16="http://schemas.microsoft.com/office/drawing/2014/main" id="{6CC77F2D-39D2-22F7-CF0B-39D63EBF00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en-US"/>
              <a:t>8/18/2025</a:t>
            </a:r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626B86D3-24E1-029E-BA22-9F17F9517D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CC057153-B650-4DEB-B370-79DDCFDCE934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Zástupný symbol pro obsah 6">
            <a:extLst>
              <a:ext uri="{FF2B5EF4-FFF2-40B4-BE49-F238E27FC236}">
                <a16:creationId xmlns:a16="http://schemas.microsoft.com/office/drawing/2014/main" id="{731916B7-ECCD-C24F-03F1-DB5BB483E71F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5725556" y="634989"/>
            <a:ext cx="5501871" cy="5568895"/>
          </a:xfrm>
          <a:prstGeom prst="rect">
            <a:avLst/>
          </a:prstGeom>
        </p:spPr>
        <p:txBody>
          <a:bodyPr rtlCol="0" anchor="ctr">
            <a:normAutofit/>
          </a:bodyPr>
          <a:lstStyle>
            <a:lvl1pPr marL="457200" indent="-457200">
              <a:buFont typeface="+mj-lt"/>
              <a:buAutoNum type="arabicPeriod"/>
              <a:defRPr sz="1400"/>
            </a:lvl1pPr>
            <a:lvl2pPr marL="685800" indent="-457200">
              <a:buFont typeface="+mj-lt"/>
              <a:buAutoNum type="arabicPeriod"/>
              <a:defRPr sz="1400"/>
            </a:lvl2pPr>
            <a:lvl3pPr marL="800100" indent="-342900">
              <a:buFont typeface="+mj-lt"/>
              <a:buAutoNum type="arabicPeriod"/>
              <a:defRPr sz="1400"/>
            </a:lvl3pPr>
            <a:lvl4pPr marL="1028700" indent="-342900">
              <a:buFont typeface="+mj-lt"/>
              <a:buAutoNum type="arabicPeriod"/>
              <a:defRPr sz="1400"/>
            </a:lvl4pPr>
            <a:lvl5pPr marL="1257300" indent="-342900">
              <a:buFont typeface="+mj-lt"/>
              <a:buAutoNum type="arabicPeriod"/>
              <a:defRPr sz="1400"/>
            </a:lvl5pPr>
          </a:lstStyle>
          <a:p>
            <a:pPr lvl="0" rtl="0"/>
            <a:r>
              <a:rPr lang="cs"/>
              <a:t>Kliknutím můžete upravit styl předlohy textů.</a:t>
            </a:r>
          </a:p>
          <a:p>
            <a:pPr lvl="1" rtl="0"/>
            <a:r>
              <a:rPr lang="cs"/>
              <a:t>Druhá úroveň</a:t>
            </a:r>
          </a:p>
          <a:p>
            <a:pPr lvl="2" rtl="0"/>
            <a:r>
              <a:rPr lang="cs"/>
              <a:t>Třetí úroveň</a:t>
            </a:r>
          </a:p>
          <a:p>
            <a:pPr lvl="3" rtl="0"/>
            <a:r>
              <a:rPr lang="cs"/>
              <a:t>Čtvrtá úroveň</a:t>
            </a:r>
          </a:p>
          <a:p>
            <a:pPr lvl="4" rtl="0"/>
            <a:r>
              <a:rPr lang="cs"/>
              <a:t>Pátá úroveň</a:t>
            </a:r>
            <a:endParaRPr lang="en-US"/>
          </a:p>
        </p:txBody>
      </p:sp>
      <p:cxnSp>
        <p:nvCxnSpPr>
          <p:cNvPr id="2" name="Přímá spojnice 1">
            <a:extLst>
              <a:ext uri="{FF2B5EF4-FFF2-40B4-BE49-F238E27FC236}">
                <a16:creationId xmlns:a16="http://schemas.microsoft.com/office/drawing/2014/main" id="{3739F038-F9FC-1926-4D71-CC8CA3499051}"/>
              </a:ext>
            </a:extLst>
          </p:cNvPr>
          <p:cNvCxnSpPr>
            <a:cxnSpLocks/>
          </p:cNvCxnSpPr>
          <p:nvPr userDrawn="1"/>
        </p:nvCxnSpPr>
        <p:spPr>
          <a:xfrm>
            <a:off x="5544868" y="164150"/>
            <a:ext cx="6647132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Přímá spojnice 6">
            <a:extLst>
              <a:ext uri="{FF2B5EF4-FFF2-40B4-BE49-F238E27FC236}">
                <a16:creationId xmlns:a16="http://schemas.microsoft.com/office/drawing/2014/main" id="{3A97BDF7-C98C-7BAF-72C0-73D855999627}"/>
              </a:ext>
            </a:extLst>
          </p:cNvPr>
          <p:cNvCxnSpPr>
            <a:cxnSpLocks/>
          </p:cNvCxnSpPr>
          <p:nvPr userDrawn="1"/>
        </p:nvCxnSpPr>
        <p:spPr>
          <a:xfrm>
            <a:off x="5544868" y="0"/>
            <a:ext cx="0" cy="6858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076659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 s obrázkem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Přímá spojnice 8">
            <a:extLst>
              <a:ext uri="{FF2B5EF4-FFF2-40B4-BE49-F238E27FC236}">
                <a16:creationId xmlns:a16="http://schemas.microsoft.com/office/drawing/2014/main" id="{1C92E087-D311-16FB-DFD8-7DFD79458D04}"/>
              </a:ext>
            </a:extLst>
          </p:cNvPr>
          <p:cNvCxnSpPr>
            <a:cxnSpLocks/>
          </p:cNvCxnSpPr>
          <p:nvPr userDrawn="1"/>
        </p:nvCxnSpPr>
        <p:spPr>
          <a:xfrm>
            <a:off x="4734117" y="164150"/>
            <a:ext cx="7457883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Nadpis 1">
            <a:extLst>
              <a:ext uri="{FF2B5EF4-FFF2-40B4-BE49-F238E27FC236}">
                <a16:creationId xmlns:a16="http://schemas.microsoft.com/office/drawing/2014/main" id="{B660C5CD-5D68-8F5D-7451-71E5050BBB8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366300" y="634989"/>
            <a:ext cx="5916508" cy="2010163"/>
          </a:xfrm>
        </p:spPr>
        <p:txBody>
          <a:bodyPr rtlCol="0" anchor="b">
            <a:normAutofit/>
          </a:bodyPr>
          <a:lstStyle>
            <a:lvl1pPr>
              <a:defRPr sz="3600"/>
            </a:lvl1pPr>
          </a:lstStyle>
          <a:p>
            <a:pPr rtl="0"/>
            <a:r>
              <a:rPr lang="cs"/>
              <a:t>Agenda</a:t>
            </a:r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0B12CFE6-D05E-5478-B3A4-81DC4DCD74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 rot="16200000">
            <a:off x="-2067304" y="2231454"/>
            <a:ext cx="4564376" cy="429768"/>
          </a:xfrm>
        </p:spPr>
        <p:txBody>
          <a:bodyPr rtlCol="0"/>
          <a:lstStyle/>
          <a:p>
            <a:pPr rtl="0"/>
            <a:r>
              <a:rPr lang="cs"/>
              <a:t>UKÁZKOVÝ TEXT ZÁPATÍ</a:t>
            </a:r>
          </a:p>
        </p:txBody>
      </p:sp>
      <p:sp>
        <p:nvSpPr>
          <p:cNvPr id="3" name="Zástupný symbol pro datum 2">
            <a:extLst>
              <a:ext uri="{FF2B5EF4-FFF2-40B4-BE49-F238E27FC236}">
                <a16:creationId xmlns:a16="http://schemas.microsoft.com/office/drawing/2014/main" id="{6CC77F2D-39D2-22F7-CF0B-39D63EBF00B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 rot="16200000">
            <a:off x="-532353" y="5260880"/>
            <a:ext cx="1494474" cy="429768"/>
          </a:xfrm>
        </p:spPr>
        <p:txBody>
          <a:bodyPr rtlCol="0"/>
          <a:lstStyle/>
          <a:p>
            <a:pPr rtl="0"/>
            <a:r>
              <a:rPr lang="en-US"/>
              <a:t>8/18/2025</a:t>
            </a:r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626B86D3-24E1-029E-BA22-9F17F9517D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CC057153-B650-4DEB-B370-79DDCFDCE934}" type="slidenum">
              <a:rPr lang="en-US" smtClean="0"/>
              <a:t>‹#›</a:t>
            </a:fld>
            <a:endParaRPr lang="en-US"/>
          </a:p>
        </p:txBody>
      </p:sp>
      <p:sp>
        <p:nvSpPr>
          <p:cNvPr id="8" name="Zástupný symbol obrázku 7">
            <a:extLst>
              <a:ext uri="{FF2B5EF4-FFF2-40B4-BE49-F238E27FC236}">
                <a16:creationId xmlns:a16="http://schemas.microsoft.com/office/drawing/2014/main" id="{9AC20259-235D-F9C3-3788-C1457976F5AC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598329" y="0"/>
            <a:ext cx="3967253" cy="6858000"/>
          </a:xfrm>
          <a:prstGeom prst="rect">
            <a:avLst/>
          </a:prstGeom>
          <a:blipFill dpi="0" rotWithShape="1">
            <a:blip r:embed="rId2">
              <a:alphaModFix amt="60000"/>
            </a:blip>
            <a:srcRect/>
            <a:stretch>
              <a:fillRect/>
            </a:stretch>
          </a:blipFill>
        </p:spPr>
        <p:txBody>
          <a:bodyPr rtlCol="0"/>
          <a:lstStyle>
            <a:lvl1pPr marL="0" indent="0">
              <a:buNone/>
              <a:defRPr/>
            </a:lvl1pPr>
          </a:lstStyle>
          <a:p>
            <a:pPr rtl="0"/>
            <a:r>
              <a:rPr lang="cs" b="1">
                <a:effectLst/>
              </a:rPr>
              <a:t> </a:t>
            </a:r>
            <a:endParaRPr lang="en-US"/>
          </a:p>
        </p:txBody>
      </p:sp>
      <p:cxnSp>
        <p:nvCxnSpPr>
          <p:cNvPr id="14" name="Přímá spojnice 13">
            <a:extLst>
              <a:ext uri="{FF2B5EF4-FFF2-40B4-BE49-F238E27FC236}">
                <a16:creationId xmlns:a16="http://schemas.microsoft.com/office/drawing/2014/main" id="{6EC5A10F-4276-544F-CA8D-14E3EDCA493B}"/>
              </a:ext>
            </a:extLst>
          </p:cNvPr>
          <p:cNvCxnSpPr>
            <a:cxnSpLocks/>
          </p:cNvCxnSpPr>
          <p:nvPr userDrawn="1"/>
        </p:nvCxnSpPr>
        <p:spPr>
          <a:xfrm>
            <a:off x="429793" y="0"/>
            <a:ext cx="0" cy="6858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Zástupný symbol pro obsah 6">
            <a:extLst>
              <a:ext uri="{FF2B5EF4-FFF2-40B4-BE49-F238E27FC236}">
                <a16:creationId xmlns:a16="http://schemas.microsoft.com/office/drawing/2014/main" id="{5CF91619-8B0D-4421-A55F-551E27448797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5366301" y="2785844"/>
            <a:ext cx="5916507" cy="3436789"/>
          </a:xfrm>
          <a:prstGeom prst="rect">
            <a:avLst/>
          </a:prstGeom>
        </p:spPr>
        <p:txBody>
          <a:bodyPr rtlCol="0">
            <a:normAutofit/>
          </a:bodyPr>
          <a:lstStyle>
            <a:lvl1pPr marL="457200" indent="-457200">
              <a:buFont typeface="+mj-lt"/>
              <a:buAutoNum type="arabicPeriod"/>
              <a:defRPr sz="1400"/>
            </a:lvl1pPr>
            <a:lvl2pPr marL="571500" indent="-342900">
              <a:buFont typeface="+mj-lt"/>
              <a:buAutoNum type="arabicPeriod"/>
              <a:defRPr sz="1400"/>
            </a:lvl2pPr>
            <a:lvl3pPr marL="800100" indent="-342900">
              <a:buFont typeface="+mj-lt"/>
              <a:buAutoNum type="arabicPeriod"/>
              <a:defRPr sz="1400"/>
            </a:lvl3pPr>
            <a:lvl4pPr marL="1028700" indent="-342900">
              <a:buFont typeface="+mj-lt"/>
              <a:buAutoNum type="arabicPeriod"/>
              <a:defRPr sz="1400"/>
            </a:lvl4pPr>
            <a:lvl5pPr>
              <a:buFont typeface="+mj-lt"/>
              <a:buAutoNum type="arabicPeriod"/>
              <a:defRPr sz="1400"/>
            </a:lvl5pPr>
          </a:lstStyle>
          <a:p>
            <a:pPr lvl="0" rtl="0"/>
            <a:r>
              <a:rPr lang="cs"/>
              <a:t>Kliknutím můžete upravit styl předlohy textů.</a:t>
            </a:r>
          </a:p>
          <a:p>
            <a:pPr lvl="1" rtl="0"/>
            <a:r>
              <a:rPr lang="cs"/>
              <a:t>Druhá úroveň</a:t>
            </a:r>
          </a:p>
          <a:p>
            <a:pPr lvl="2" rtl="0"/>
            <a:r>
              <a:rPr lang="cs"/>
              <a:t>Třetí úroveň</a:t>
            </a:r>
          </a:p>
          <a:p>
            <a:pPr lvl="3" rtl="0"/>
            <a:r>
              <a:rPr lang="cs"/>
              <a:t>Čtvrtá úroveň</a:t>
            </a:r>
          </a:p>
          <a:p>
            <a:pPr lvl="4" rtl="0"/>
            <a:r>
              <a:rPr lang="cs"/>
              <a:t>Pátá úroveň</a:t>
            </a:r>
            <a:endParaRPr lang="en-US"/>
          </a:p>
        </p:txBody>
      </p:sp>
      <p:cxnSp>
        <p:nvCxnSpPr>
          <p:cNvPr id="15" name="Přímá spojnice 14">
            <a:extLst>
              <a:ext uri="{FF2B5EF4-FFF2-40B4-BE49-F238E27FC236}">
                <a16:creationId xmlns:a16="http://schemas.microsoft.com/office/drawing/2014/main" id="{33DCD739-74E4-2105-6F53-768C6751732F}"/>
              </a:ext>
            </a:extLst>
          </p:cNvPr>
          <p:cNvCxnSpPr>
            <a:cxnSpLocks/>
          </p:cNvCxnSpPr>
          <p:nvPr userDrawn="1"/>
        </p:nvCxnSpPr>
        <p:spPr>
          <a:xfrm>
            <a:off x="4734117" y="0"/>
            <a:ext cx="0" cy="6858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1256785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sah 2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Přímá spojnice 8">
            <a:extLst>
              <a:ext uri="{FF2B5EF4-FFF2-40B4-BE49-F238E27FC236}">
                <a16:creationId xmlns:a16="http://schemas.microsoft.com/office/drawing/2014/main" id="{430124F2-891B-DC7A-86AD-C038AE8A6493}"/>
              </a:ext>
            </a:extLst>
          </p:cNvPr>
          <p:cNvCxnSpPr/>
          <p:nvPr userDrawn="1"/>
        </p:nvCxnSpPr>
        <p:spPr>
          <a:xfrm>
            <a:off x="429209" y="164150"/>
            <a:ext cx="11762791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Nadpis 1">
            <a:extLst>
              <a:ext uri="{FF2B5EF4-FFF2-40B4-BE49-F238E27FC236}">
                <a16:creationId xmlns:a16="http://schemas.microsoft.com/office/drawing/2014/main" id="{9341AF79-3F16-A8E7-007E-1A2980E81D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90911" y="2133600"/>
            <a:ext cx="6623436" cy="1070776"/>
          </a:xfrm>
        </p:spPr>
        <p:txBody>
          <a:bodyPr rtlCol="0" anchor="b">
            <a:noAutofit/>
          </a:bodyPr>
          <a:lstStyle>
            <a:lvl1pPr algn="ctr">
              <a:defRPr sz="3600"/>
            </a:lvl1pPr>
          </a:lstStyle>
          <a:p>
            <a:pPr rtl="0"/>
            <a:r>
              <a:rPr lang="cs"/>
              <a:t>Kliknutím můžete upravit styl předlohy nadpisů.</a:t>
            </a:r>
            <a:endParaRPr lang="en-US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B17E6B5E-6174-FD5C-41E8-FFC44C650D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cs"/>
              <a:t>UKÁZKOVÝ TEXT ZÁPATÍ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0B9485D1-E172-8F0A-A425-3097B3ABCF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en-US"/>
              <a:t>8/18/2025</a:t>
            </a:r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4BF72154-F85B-E301-DA57-E314D73159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CC057153-B650-4DEB-B370-79DDCFDCE934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Přímá spojnice 6">
            <a:extLst>
              <a:ext uri="{FF2B5EF4-FFF2-40B4-BE49-F238E27FC236}">
                <a16:creationId xmlns:a16="http://schemas.microsoft.com/office/drawing/2014/main" id="{CD1D8F17-EF76-0E40-74BF-199C61642602}"/>
              </a:ext>
            </a:extLst>
          </p:cNvPr>
          <p:cNvCxnSpPr>
            <a:cxnSpLocks/>
          </p:cNvCxnSpPr>
          <p:nvPr userDrawn="1"/>
        </p:nvCxnSpPr>
        <p:spPr>
          <a:xfrm>
            <a:off x="429793" y="0"/>
            <a:ext cx="0" cy="6858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Zástupný symbol pro obsah 7">
            <a:extLst>
              <a:ext uri="{FF2B5EF4-FFF2-40B4-BE49-F238E27FC236}">
                <a16:creationId xmlns:a16="http://schemas.microsoft.com/office/drawing/2014/main" id="{C931F20E-084F-FB1E-5BCE-895E1E7C00A8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3768786" y="3335364"/>
            <a:ext cx="4659735" cy="1645198"/>
          </a:xfrm>
          <a:prstGeom prst="rect">
            <a:avLst/>
          </a:prstGeom>
        </p:spPr>
        <p:txBody>
          <a:bodyPr rtlCol="0"/>
          <a:lstStyle>
            <a:lvl1pPr marL="0" indent="0" algn="ctr">
              <a:buNone/>
              <a:defRPr/>
            </a:lvl1pPr>
            <a:lvl2pPr marL="228600" indent="0" algn="ctr">
              <a:buNone/>
              <a:defRPr/>
            </a:lvl2pPr>
            <a:lvl3pPr marL="457200" indent="0" algn="ctr">
              <a:buNone/>
              <a:defRPr/>
            </a:lvl3pPr>
            <a:lvl4pPr marL="685800" indent="0" algn="ctr">
              <a:buNone/>
              <a:defRPr/>
            </a:lvl4pPr>
            <a:lvl5pPr marL="914400" indent="0" algn="ctr">
              <a:buNone/>
              <a:defRPr/>
            </a:lvl5pPr>
          </a:lstStyle>
          <a:p>
            <a:pPr lvl="0" rtl="0"/>
            <a:r>
              <a:rPr lang="cs"/>
              <a:t>Kliknutím můžete upravit styl předlohy textů.</a:t>
            </a:r>
          </a:p>
          <a:p>
            <a:pPr lvl="1" rtl="0"/>
            <a:r>
              <a:rPr lang="cs"/>
              <a:t>Druhá úroveň</a:t>
            </a:r>
          </a:p>
          <a:p>
            <a:pPr lvl="2" rtl="0"/>
            <a:r>
              <a:rPr lang="cs"/>
              <a:t>Třetí úroveň</a:t>
            </a:r>
          </a:p>
          <a:p>
            <a:pPr lvl="3" rtl="0"/>
            <a:r>
              <a:rPr lang="cs"/>
              <a:t>Čtvrtá úroveň</a:t>
            </a:r>
          </a:p>
          <a:p>
            <a:pPr lvl="4" rtl="0"/>
            <a:r>
              <a:rPr lang="cs"/>
              <a:t>Pátá úroveň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073504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sah 3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Nadpis 1">
            <a:extLst>
              <a:ext uri="{FF2B5EF4-FFF2-40B4-BE49-F238E27FC236}">
                <a16:creationId xmlns:a16="http://schemas.microsoft.com/office/drawing/2014/main" id="{EFA3D046-B01C-DBA5-51DF-DBED5201FE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646" y="639308"/>
            <a:ext cx="3493858" cy="3456894"/>
          </a:xfrm>
        </p:spPr>
        <p:txBody>
          <a:bodyPr rtlCol="0" anchor="t">
            <a:normAutofit/>
          </a:bodyPr>
          <a:lstStyle>
            <a:lvl1pPr>
              <a:defRPr sz="3600"/>
            </a:lvl1pPr>
          </a:lstStyle>
          <a:p>
            <a:pPr rtl="0"/>
            <a:r>
              <a:rPr lang="cs"/>
              <a:t>Kliknutím můžete upravit styl předlohy nadpisů.</a:t>
            </a:r>
            <a:endParaRPr lang="en-US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B17E6B5E-6174-FD5C-41E8-FFC44C650D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cs"/>
              <a:t>UKÁZKOVÝ TEXT ZÁPATÍ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0B9485D1-E172-8F0A-A425-3097B3ABCF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en-US"/>
              <a:t>8/18/2025</a:t>
            </a:r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4BF72154-F85B-E301-DA57-E314D73159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CC057153-B650-4DEB-B370-79DDCFDCE934}" type="slidenum">
              <a:rPr lang="en-US" smtClean="0"/>
              <a:t>‹#›</a:t>
            </a:fld>
            <a:endParaRPr lang="en-US"/>
          </a:p>
        </p:txBody>
      </p:sp>
      <p:cxnSp>
        <p:nvCxnSpPr>
          <p:cNvPr id="3" name="Přímá spojnice 2">
            <a:extLst>
              <a:ext uri="{FF2B5EF4-FFF2-40B4-BE49-F238E27FC236}">
                <a16:creationId xmlns:a16="http://schemas.microsoft.com/office/drawing/2014/main" id="{A9054AC9-7FE7-AA63-76C1-0BB3E059FCEA}"/>
              </a:ext>
            </a:extLst>
          </p:cNvPr>
          <p:cNvCxnSpPr>
            <a:cxnSpLocks/>
          </p:cNvCxnSpPr>
          <p:nvPr userDrawn="1"/>
        </p:nvCxnSpPr>
        <p:spPr>
          <a:xfrm>
            <a:off x="429793" y="0"/>
            <a:ext cx="0" cy="6858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Zástupný symbol pro obsah 7">
            <a:extLst>
              <a:ext uri="{FF2B5EF4-FFF2-40B4-BE49-F238E27FC236}">
                <a16:creationId xmlns:a16="http://schemas.microsoft.com/office/drawing/2014/main" id="{6597F5E1-A046-AB64-9D7D-F213B99BA206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4784847" y="634990"/>
            <a:ext cx="4956175" cy="3461212"/>
          </a:xfrm>
          <a:prstGeom prst="rect">
            <a:avLst/>
          </a:prstGeom>
        </p:spPr>
        <p:txBody>
          <a:bodyPr rtlCol="0"/>
          <a:lstStyle/>
          <a:p>
            <a:pPr lvl="0" rtl="0"/>
            <a:r>
              <a:rPr lang="cs"/>
              <a:t>Kliknutím můžete upravit styl předlohy textů.</a:t>
            </a:r>
          </a:p>
          <a:p>
            <a:pPr lvl="1" rtl="0"/>
            <a:r>
              <a:rPr lang="cs"/>
              <a:t>Druhá úroveň</a:t>
            </a:r>
          </a:p>
          <a:p>
            <a:pPr lvl="2" rtl="0"/>
            <a:r>
              <a:rPr lang="cs"/>
              <a:t>Třetí úroveň</a:t>
            </a:r>
          </a:p>
          <a:p>
            <a:pPr lvl="3" rtl="0"/>
            <a:r>
              <a:rPr lang="cs"/>
              <a:t>Čtvrtá úroveň</a:t>
            </a:r>
          </a:p>
          <a:p>
            <a:pPr lvl="4" rtl="0"/>
            <a:r>
              <a:rPr lang="cs"/>
              <a:t>Pátá úroveň</a:t>
            </a:r>
            <a:endParaRPr lang="en-US"/>
          </a:p>
        </p:txBody>
      </p:sp>
      <p:cxnSp>
        <p:nvCxnSpPr>
          <p:cNvPr id="12" name="Přímá spojnice 11">
            <a:extLst>
              <a:ext uri="{FF2B5EF4-FFF2-40B4-BE49-F238E27FC236}">
                <a16:creationId xmlns:a16="http://schemas.microsoft.com/office/drawing/2014/main" id="{2A7D9751-738D-5DDB-78D9-0E6ADE16DBF4}"/>
              </a:ext>
            </a:extLst>
          </p:cNvPr>
          <p:cNvCxnSpPr>
            <a:cxnSpLocks/>
          </p:cNvCxnSpPr>
          <p:nvPr userDrawn="1"/>
        </p:nvCxnSpPr>
        <p:spPr>
          <a:xfrm>
            <a:off x="4447588" y="164150"/>
            <a:ext cx="7744412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Přímá spojnice 12">
            <a:extLst>
              <a:ext uri="{FF2B5EF4-FFF2-40B4-BE49-F238E27FC236}">
                <a16:creationId xmlns:a16="http://schemas.microsoft.com/office/drawing/2014/main" id="{6097523F-06BD-1944-4024-B46F8F3B01EF}"/>
              </a:ext>
            </a:extLst>
          </p:cNvPr>
          <p:cNvCxnSpPr>
            <a:cxnSpLocks/>
          </p:cNvCxnSpPr>
          <p:nvPr userDrawn="1"/>
        </p:nvCxnSpPr>
        <p:spPr>
          <a:xfrm>
            <a:off x="4447588" y="0"/>
            <a:ext cx="0" cy="6858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0202246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sah 4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Nadpis 1">
            <a:extLst>
              <a:ext uri="{FF2B5EF4-FFF2-40B4-BE49-F238E27FC236}">
                <a16:creationId xmlns:a16="http://schemas.microsoft.com/office/drawing/2014/main" id="{878FADAF-0BCA-C95A-D2BE-C98740CF0E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4678" y="634556"/>
            <a:ext cx="3923455" cy="4083580"/>
          </a:xfrm>
        </p:spPr>
        <p:txBody>
          <a:bodyPr rtlCol="0" anchor="t">
            <a:normAutofit/>
          </a:bodyPr>
          <a:lstStyle>
            <a:lvl1pPr>
              <a:defRPr sz="3600"/>
            </a:lvl1pPr>
          </a:lstStyle>
          <a:p>
            <a:pPr rtl="0"/>
            <a:r>
              <a:rPr lang="cs"/>
              <a:t>Kliknutím můžete upravit styl předlohy nadpisů.</a:t>
            </a:r>
            <a:endParaRPr lang="en-US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B17E6B5E-6174-FD5C-41E8-FFC44C650D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cs"/>
              <a:t>UKÁZKOVÝ TEXT ZÁPATÍ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0B9485D1-E172-8F0A-A425-3097B3ABCF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en-US"/>
              <a:t>8/18/2025</a:t>
            </a:r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4BF72154-F85B-E301-DA57-E314D73159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CC057153-B650-4DEB-B370-79DDCFDCE934}" type="slidenum">
              <a:rPr lang="en-US" smtClean="0"/>
              <a:t>‹#›</a:t>
            </a:fld>
            <a:endParaRPr lang="en-US"/>
          </a:p>
        </p:txBody>
      </p:sp>
      <p:cxnSp>
        <p:nvCxnSpPr>
          <p:cNvPr id="3" name="Přímá spojnice 2">
            <a:extLst>
              <a:ext uri="{FF2B5EF4-FFF2-40B4-BE49-F238E27FC236}">
                <a16:creationId xmlns:a16="http://schemas.microsoft.com/office/drawing/2014/main" id="{D32B1FAB-0434-52D4-45F7-F1C56FA427F8}"/>
              </a:ext>
            </a:extLst>
          </p:cNvPr>
          <p:cNvCxnSpPr>
            <a:cxnSpLocks/>
          </p:cNvCxnSpPr>
          <p:nvPr userDrawn="1"/>
        </p:nvCxnSpPr>
        <p:spPr>
          <a:xfrm>
            <a:off x="429793" y="0"/>
            <a:ext cx="0" cy="6858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Zástupný symbol pro obsah 7">
            <a:extLst>
              <a:ext uri="{FF2B5EF4-FFF2-40B4-BE49-F238E27FC236}">
                <a16:creationId xmlns:a16="http://schemas.microsoft.com/office/drawing/2014/main" id="{3B645384-979B-3284-353F-AE6BA73B6308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5156011" y="634990"/>
            <a:ext cx="6045390" cy="4083579"/>
          </a:xfrm>
          <a:prstGeom prst="rect">
            <a:avLst/>
          </a:prstGeom>
        </p:spPr>
        <p:txBody>
          <a:bodyPr rtlCol="0"/>
          <a:lstStyle/>
          <a:p>
            <a:pPr lvl="0" rtl="0"/>
            <a:r>
              <a:rPr lang="cs"/>
              <a:t>Kliknutím můžete upravit styl předlohy textů.</a:t>
            </a:r>
          </a:p>
          <a:p>
            <a:pPr lvl="1" rtl="0"/>
            <a:r>
              <a:rPr lang="cs"/>
              <a:t>Druhá úroveň</a:t>
            </a:r>
          </a:p>
          <a:p>
            <a:pPr lvl="2" rtl="0"/>
            <a:r>
              <a:rPr lang="cs"/>
              <a:t>Třetí úroveň</a:t>
            </a:r>
          </a:p>
          <a:p>
            <a:pPr lvl="3" rtl="0"/>
            <a:r>
              <a:rPr lang="cs"/>
              <a:t>Čtvrtá úroveň</a:t>
            </a:r>
          </a:p>
          <a:p>
            <a:pPr lvl="4" rtl="0"/>
            <a:r>
              <a:rPr lang="cs"/>
              <a:t>Pátá úroveň</a:t>
            </a:r>
            <a:endParaRPr lang="en-US"/>
          </a:p>
        </p:txBody>
      </p:sp>
      <p:cxnSp>
        <p:nvCxnSpPr>
          <p:cNvPr id="8" name="Přímá spojnice 7">
            <a:extLst>
              <a:ext uri="{FF2B5EF4-FFF2-40B4-BE49-F238E27FC236}">
                <a16:creationId xmlns:a16="http://schemas.microsoft.com/office/drawing/2014/main" id="{31DE67CE-9944-D773-D6CE-6886E0FC7B92}"/>
              </a:ext>
            </a:extLst>
          </p:cNvPr>
          <p:cNvCxnSpPr>
            <a:cxnSpLocks/>
          </p:cNvCxnSpPr>
          <p:nvPr userDrawn="1"/>
        </p:nvCxnSpPr>
        <p:spPr>
          <a:xfrm>
            <a:off x="4845153" y="164150"/>
            <a:ext cx="7346847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Přímá spojnice 10">
            <a:extLst>
              <a:ext uri="{FF2B5EF4-FFF2-40B4-BE49-F238E27FC236}">
                <a16:creationId xmlns:a16="http://schemas.microsoft.com/office/drawing/2014/main" id="{FC4113B4-BD8F-E8D0-B91A-25A71EBD29DB}"/>
              </a:ext>
            </a:extLst>
          </p:cNvPr>
          <p:cNvCxnSpPr>
            <a:cxnSpLocks/>
          </p:cNvCxnSpPr>
          <p:nvPr userDrawn="1"/>
        </p:nvCxnSpPr>
        <p:spPr>
          <a:xfrm>
            <a:off x="4845153" y="0"/>
            <a:ext cx="0" cy="6858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5372932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sah 5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Nadpis 1">
            <a:extLst>
              <a:ext uri="{FF2B5EF4-FFF2-40B4-BE49-F238E27FC236}">
                <a16:creationId xmlns:a16="http://schemas.microsoft.com/office/drawing/2014/main" id="{BFC402DE-0801-3DC8-B525-21BE7D1084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4677" y="634990"/>
            <a:ext cx="3496147" cy="4940661"/>
          </a:xfrm>
        </p:spPr>
        <p:txBody>
          <a:bodyPr rtlCol="0" anchor="t">
            <a:normAutofit/>
          </a:bodyPr>
          <a:lstStyle>
            <a:lvl1pPr>
              <a:defRPr sz="3600"/>
            </a:lvl1pPr>
          </a:lstStyle>
          <a:p>
            <a:pPr rtl="0"/>
            <a:r>
              <a:rPr lang="cs"/>
              <a:t>Kliknutím můžete upravit styl předlohy nadpisů.</a:t>
            </a:r>
            <a:endParaRPr lang="en-US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B17E6B5E-6174-FD5C-41E8-FFC44C650D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cs"/>
              <a:t>UKÁZKOVÝ TEXT ZÁPATÍ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0B9485D1-E172-8F0A-A425-3097B3ABCF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en-US"/>
              <a:t>8/18/2025</a:t>
            </a:r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4BF72154-F85B-E301-DA57-E314D73159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CC057153-B650-4DEB-B370-79DDCFDCE934}" type="slidenum">
              <a:rPr lang="en-US" smtClean="0"/>
              <a:t>‹#›</a:t>
            </a:fld>
            <a:endParaRPr lang="en-US"/>
          </a:p>
        </p:txBody>
      </p:sp>
      <p:cxnSp>
        <p:nvCxnSpPr>
          <p:cNvPr id="3" name="Přímá spojnice 2">
            <a:extLst>
              <a:ext uri="{FF2B5EF4-FFF2-40B4-BE49-F238E27FC236}">
                <a16:creationId xmlns:a16="http://schemas.microsoft.com/office/drawing/2014/main" id="{68F4B9D1-5247-53CB-C1FC-9E3459BF16C4}"/>
              </a:ext>
            </a:extLst>
          </p:cNvPr>
          <p:cNvCxnSpPr>
            <a:cxnSpLocks/>
          </p:cNvCxnSpPr>
          <p:nvPr userDrawn="1"/>
        </p:nvCxnSpPr>
        <p:spPr>
          <a:xfrm>
            <a:off x="429793" y="0"/>
            <a:ext cx="0" cy="6858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Zástupný symbol pro obsah 7">
            <a:extLst>
              <a:ext uri="{FF2B5EF4-FFF2-40B4-BE49-F238E27FC236}">
                <a16:creationId xmlns:a16="http://schemas.microsoft.com/office/drawing/2014/main" id="{FAFB8F5C-FBC3-1AD5-7B6E-3D6E72CC8EDA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4800600" y="634990"/>
            <a:ext cx="6775703" cy="4940661"/>
          </a:xfrm>
          <a:prstGeom prst="rect">
            <a:avLst/>
          </a:prstGeom>
        </p:spPr>
        <p:txBody>
          <a:bodyPr rtlCol="0"/>
          <a:lstStyle/>
          <a:p>
            <a:pPr lvl="0" rtl="0"/>
            <a:r>
              <a:rPr lang="cs"/>
              <a:t>Kliknutím můžete upravit styl předlohy textů.</a:t>
            </a:r>
          </a:p>
          <a:p>
            <a:pPr lvl="1" rtl="0"/>
            <a:r>
              <a:rPr lang="cs"/>
              <a:t>Druhá úroveň</a:t>
            </a:r>
          </a:p>
          <a:p>
            <a:pPr lvl="2" rtl="0"/>
            <a:r>
              <a:rPr lang="cs"/>
              <a:t>Třetí úroveň</a:t>
            </a:r>
          </a:p>
          <a:p>
            <a:pPr lvl="3" rtl="0"/>
            <a:r>
              <a:rPr lang="cs"/>
              <a:t>Čtvrtá úroveň</a:t>
            </a:r>
          </a:p>
          <a:p>
            <a:pPr lvl="4" rtl="0"/>
            <a:r>
              <a:rPr lang="cs"/>
              <a:t>Pátá úroveň</a:t>
            </a:r>
            <a:endParaRPr lang="en-US"/>
          </a:p>
        </p:txBody>
      </p:sp>
      <p:cxnSp>
        <p:nvCxnSpPr>
          <p:cNvPr id="8" name="Přímá spojnice 7">
            <a:extLst>
              <a:ext uri="{FF2B5EF4-FFF2-40B4-BE49-F238E27FC236}">
                <a16:creationId xmlns:a16="http://schemas.microsoft.com/office/drawing/2014/main" id="{2E987FE6-F1FA-D76D-889F-27925E215AFE}"/>
              </a:ext>
            </a:extLst>
          </p:cNvPr>
          <p:cNvCxnSpPr>
            <a:cxnSpLocks/>
          </p:cNvCxnSpPr>
          <p:nvPr userDrawn="1"/>
        </p:nvCxnSpPr>
        <p:spPr>
          <a:xfrm>
            <a:off x="4447588" y="164150"/>
            <a:ext cx="7744412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Přímá spojnice 9">
            <a:extLst>
              <a:ext uri="{FF2B5EF4-FFF2-40B4-BE49-F238E27FC236}">
                <a16:creationId xmlns:a16="http://schemas.microsoft.com/office/drawing/2014/main" id="{04D5175A-6AE4-265E-5E7C-0D58C0399013}"/>
              </a:ext>
            </a:extLst>
          </p:cNvPr>
          <p:cNvCxnSpPr>
            <a:cxnSpLocks/>
          </p:cNvCxnSpPr>
          <p:nvPr userDrawn="1"/>
        </p:nvCxnSpPr>
        <p:spPr>
          <a:xfrm>
            <a:off x="4447588" y="0"/>
            <a:ext cx="0" cy="6858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9613806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sah 6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Nadpis 1">
            <a:extLst>
              <a:ext uri="{FF2B5EF4-FFF2-40B4-BE49-F238E27FC236}">
                <a16:creationId xmlns:a16="http://schemas.microsoft.com/office/drawing/2014/main" id="{DA14E02C-EAB1-336F-35FC-74C50ABEE3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646" y="634991"/>
            <a:ext cx="3203979" cy="2960689"/>
          </a:xfrm>
        </p:spPr>
        <p:txBody>
          <a:bodyPr rtlCol="0" anchor="t">
            <a:normAutofit/>
          </a:bodyPr>
          <a:lstStyle>
            <a:lvl1pPr>
              <a:defRPr sz="3600"/>
            </a:lvl1pPr>
          </a:lstStyle>
          <a:p>
            <a:pPr rtl="0"/>
            <a:r>
              <a:rPr lang="cs"/>
              <a:t>Kliknutím můžete upravit styl předlohy nadpisů.</a:t>
            </a:r>
            <a:endParaRPr lang="en-US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B17E6B5E-6174-FD5C-41E8-FFC44C650D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cs"/>
              <a:t>UKÁZKOVÝ TEXT ZÁPATÍ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0B9485D1-E172-8F0A-A425-3097B3ABCF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en-US"/>
              <a:t>8/18/2025</a:t>
            </a:r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4BF72154-F85B-E301-DA57-E314D73159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CC057153-B650-4DEB-B370-79DDCFDCE934}" type="slidenum">
              <a:rPr lang="en-US" smtClean="0"/>
              <a:t>‹#›</a:t>
            </a:fld>
            <a:endParaRPr lang="en-US"/>
          </a:p>
        </p:txBody>
      </p:sp>
      <p:cxnSp>
        <p:nvCxnSpPr>
          <p:cNvPr id="3" name="Přímá spojnice 2">
            <a:extLst>
              <a:ext uri="{FF2B5EF4-FFF2-40B4-BE49-F238E27FC236}">
                <a16:creationId xmlns:a16="http://schemas.microsoft.com/office/drawing/2014/main" id="{CE7E8DAF-8174-2859-E029-6F85464CAC9F}"/>
              </a:ext>
            </a:extLst>
          </p:cNvPr>
          <p:cNvCxnSpPr>
            <a:cxnSpLocks/>
          </p:cNvCxnSpPr>
          <p:nvPr userDrawn="1"/>
        </p:nvCxnSpPr>
        <p:spPr>
          <a:xfrm>
            <a:off x="429793" y="0"/>
            <a:ext cx="0" cy="6858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Přímá spojnice 6">
            <a:extLst>
              <a:ext uri="{FF2B5EF4-FFF2-40B4-BE49-F238E27FC236}">
                <a16:creationId xmlns:a16="http://schemas.microsoft.com/office/drawing/2014/main" id="{34228395-2719-9A44-CE27-6CFD8BD848E8}"/>
              </a:ext>
            </a:extLst>
          </p:cNvPr>
          <p:cNvCxnSpPr>
            <a:cxnSpLocks/>
          </p:cNvCxnSpPr>
          <p:nvPr userDrawn="1"/>
        </p:nvCxnSpPr>
        <p:spPr>
          <a:xfrm>
            <a:off x="4076527" y="164150"/>
            <a:ext cx="8115473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Přímá spojnice 9">
            <a:extLst>
              <a:ext uri="{FF2B5EF4-FFF2-40B4-BE49-F238E27FC236}">
                <a16:creationId xmlns:a16="http://schemas.microsoft.com/office/drawing/2014/main" id="{4E83E6F6-12DD-3AC0-8C59-D6E9DEDA1456}"/>
              </a:ext>
            </a:extLst>
          </p:cNvPr>
          <p:cNvCxnSpPr>
            <a:cxnSpLocks/>
          </p:cNvCxnSpPr>
          <p:nvPr userDrawn="1"/>
        </p:nvCxnSpPr>
        <p:spPr>
          <a:xfrm>
            <a:off x="4076527" y="0"/>
            <a:ext cx="0" cy="6858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Zástupný symbol pro obsah 7">
            <a:extLst>
              <a:ext uri="{FF2B5EF4-FFF2-40B4-BE49-F238E27FC236}">
                <a16:creationId xmlns:a16="http://schemas.microsoft.com/office/drawing/2014/main" id="{A0FAA1F1-BF1B-05BE-95CD-DAD1794AEEC3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4336430" y="634990"/>
            <a:ext cx="7239873" cy="5221289"/>
          </a:xfrm>
          <a:prstGeom prst="rect">
            <a:avLst/>
          </a:prstGeom>
        </p:spPr>
        <p:txBody>
          <a:bodyPr rtlCol="0"/>
          <a:lstStyle/>
          <a:p>
            <a:pPr lvl="0" rtl="0"/>
            <a:r>
              <a:rPr lang="cs"/>
              <a:t>Kliknutím můžete upravit styl předlohy textů.</a:t>
            </a:r>
          </a:p>
          <a:p>
            <a:pPr lvl="1" rtl="0"/>
            <a:r>
              <a:rPr lang="cs"/>
              <a:t>Druhá úroveň</a:t>
            </a:r>
          </a:p>
          <a:p>
            <a:pPr lvl="2" rtl="0"/>
            <a:r>
              <a:rPr lang="cs"/>
              <a:t>Třetí úroveň</a:t>
            </a:r>
          </a:p>
          <a:p>
            <a:pPr lvl="3" rtl="0"/>
            <a:r>
              <a:rPr lang="cs"/>
              <a:t>Čtvrtá úroveň</a:t>
            </a:r>
          </a:p>
          <a:p>
            <a:pPr lvl="4" rtl="0"/>
            <a:r>
              <a:rPr lang="cs"/>
              <a:t>Pátá úroveň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844173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sah s obrázkem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1">
            <a:extLst>
              <a:ext uri="{FF2B5EF4-FFF2-40B4-BE49-F238E27FC236}">
                <a16:creationId xmlns:a16="http://schemas.microsoft.com/office/drawing/2014/main" id="{CFCB705E-6980-8EA2-DEFB-527BC9F42B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95209" y="649229"/>
            <a:ext cx="6426389" cy="1315029"/>
          </a:xfrm>
        </p:spPr>
        <p:txBody>
          <a:bodyPr rtlCol="0" anchor="t"/>
          <a:lstStyle/>
          <a:p>
            <a:pPr rtl="0"/>
            <a:r>
              <a:rPr lang="cs"/>
              <a:t>Kliknutím můžete upravit styl předlohy nadpisů.</a:t>
            </a:r>
            <a:endParaRPr lang="en-US"/>
          </a:p>
        </p:txBody>
      </p:sp>
      <p:sp>
        <p:nvSpPr>
          <p:cNvPr id="9" name="Zástupný symbol pro zápatí 8">
            <a:extLst>
              <a:ext uri="{FF2B5EF4-FFF2-40B4-BE49-F238E27FC236}">
                <a16:creationId xmlns:a16="http://schemas.microsoft.com/office/drawing/2014/main" id="{C65BFCB1-FAA8-D03A-3B62-DCB2CF1CA112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>
          <a:xfrm rot="16200000">
            <a:off x="-2067304" y="2231454"/>
            <a:ext cx="4564376" cy="429768"/>
          </a:xfrm>
        </p:spPr>
        <p:txBody>
          <a:bodyPr rtlCol="0"/>
          <a:lstStyle/>
          <a:p>
            <a:pPr rtl="0"/>
            <a:r>
              <a:rPr lang="cs"/>
              <a:t>UKÁZKOVÝ TEXT ZÁPATÍ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1E742B5C-5438-96A4-4A2A-AE939906F8A4}"/>
              </a:ext>
            </a:extLst>
          </p:cNvPr>
          <p:cNvSpPr>
            <a:spLocks noGrp="1"/>
          </p:cNvSpPr>
          <p:nvPr>
            <p:ph type="dt" sz="half" idx="15"/>
          </p:nvPr>
        </p:nvSpPr>
        <p:spPr>
          <a:xfrm rot="16200000">
            <a:off x="-532354" y="5260879"/>
            <a:ext cx="1494475" cy="429768"/>
          </a:xfrm>
        </p:spPr>
        <p:txBody>
          <a:bodyPr rtlCol="0"/>
          <a:lstStyle/>
          <a:p>
            <a:pPr rtl="0"/>
            <a:r>
              <a:rPr lang="en-US"/>
              <a:t>8/18/2025</a:t>
            </a:r>
          </a:p>
        </p:txBody>
      </p:sp>
      <p:sp>
        <p:nvSpPr>
          <p:cNvPr id="10" name="Zástupný symbol pro číslo snímku 9">
            <a:extLst>
              <a:ext uri="{FF2B5EF4-FFF2-40B4-BE49-F238E27FC236}">
                <a16:creationId xmlns:a16="http://schemas.microsoft.com/office/drawing/2014/main" id="{0A608994-46CD-AAE0-DCC4-A59D26254D84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 rtlCol="0"/>
          <a:lstStyle/>
          <a:p>
            <a:pPr rtl="0"/>
            <a:fld id="{CC057153-B650-4DEB-B370-79DDCFDCE934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Zástupný symbol obrázku 10">
            <a:extLst>
              <a:ext uri="{FF2B5EF4-FFF2-40B4-BE49-F238E27FC236}">
                <a16:creationId xmlns:a16="http://schemas.microsoft.com/office/drawing/2014/main" id="{7F8EA658-2652-6F81-1B04-D50C60A3F171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598328" y="1"/>
            <a:ext cx="3955689" cy="6858000"/>
          </a:xfrm>
          <a:prstGeom prst="rect">
            <a:avLst/>
          </a:prstGeom>
          <a:blipFill dpi="0" rotWithShape="1">
            <a:blip r:embed="rId2">
              <a:alphaModFix amt="60000"/>
            </a:blip>
            <a:srcRect/>
            <a:stretch>
              <a:fillRect l="-2278" r="-6699"/>
            </a:stretch>
          </a:blipFill>
        </p:spPr>
        <p:txBody>
          <a:bodyPr rtlCol="0"/>
          <a:lstStyle>
            <a:lvl1pPr marL="0" indent="0">
              <a:buNone/>
              <a:defRPr/>
            </a:lvl1pPr>
          </a:lstStyle>
          <a:p>
            <a:pPr rtl="0"/>
            <a:r>
              <a:rPr lang="cs"/>
              <a:t> </a:t>
            </a:r>
          </a:p>
        </p:txBody>
      </p:sp>
      <p:sp>
        <p:nvSpPr>
          <p:cNvPr id="13" name="Zástupný symbol pro obsah 7">
            <a:extLst>
              <a:ext uri="{FF2B5EF4-FFF2-40B4-BE49-F238E27FC236}">
                <a16:creationId xmlns:a16="http://schemas.microsoft.com/office/drawing/2014/main" id="{1DEA9FDC-933A-D673-02B2-DFC917E1F183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5196566" y="2129468"/>
            <a:ext cx="6418935" cy="4093163"/>
          </a:xfrm>
          <a:prstGeom prst="rect">
            <a:avLst/>
          </a:prstGeom>
        </p:spPr>
        <p:txBody>
          <a:bodyPr rtlCol="0"/>
          <a:lstStyle/>
          <a:p>
            <a:pPr lvl="0" rtl="0"/>
            <a:r>
              <a:rPr lang="cs"/>
              <a:t>Kliknutím můžete upravit styl předlohy textů.</a:t>
            </a:r>
          </a:p>
          <a:p>
            <a:pPr lvl="1" rtl="0"/>
            <a:r>
              <a:rPr lang="cs"/>
              <a:t>Druhá úroveň</a:t>
            </a:r>
          </a:p>
          <a:p>
            <a:pPr lvl="2" rtl="0"/>
            <a:r>
              <a:rPr lang="cs"/>
              <a:t>Třetí úroveň</a:t>
            </a:r>
          </a:p>
          <a:p>
            <a:pPr lvl="3" rtl="0"/>
            <a:r>
              <a:rPr lang="cs"/>
              <a:t>Čtvrtá úroveň</a:t>
            </a:r>
          </a:p>
          <a:p>
            <a:pPr lvl="4" rtl="0"/>
            <a:r>
              <a:rPr lang="cs"/>
              <a:t>Pátá úroveň</a:t>
            </a:r>
            <a:endParaRPr lang="en-US"/>
          </a:p>
        </p:txBody>
      </p:sp>
      <p:cxnSp>
        <p:nvCxnSpPr>
          <p:cNvPr id="6" name="Přímá spojnice 5">
            <a:extLst>
              <a:ext uri="{FF2B5EF4-FFF2-40B4-BE49-F238E27FC236}">
                <a16:creationId xmlns:a16="http://schemas.microsoft.com/office/drawing/2014/main" id="{8F3207AA-DF92-4449-9316-61475F014448}"/>
              </a:ext>
            </a:extLst>
          </p:cNvPr>
          <p:cNvCxnSpPr>
            <a:cxnSpLocks/>
          </p:cNvCxnSpPr>
          <p:nvPr userDrawn="1"/>
        </p:nvCxnSpPr>
        <p:spPr>
          <a:xfrm>
            <a:off x="4554017" y="164150"/>
            <a:ext cx="7637983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" name="Přímá spojnice 2">
            <a:extLst>
              <a:ext uri="{FF2B5EF4-FFF2-40B4-BE49-F238E27FC236}">
                <a16:creationId xmlns:a16="http://schemas.microsoft.com/office/drawing/2014/main" id="{D34805F9-D010-6E54-928C-1EBB88CBA9D3}"/>
              </a:ext>
            </a:extLst>
          </p:cNvPr>
          <p:cNvCxnSpPr>
            <a:cxnSpLocks/>
          </p:cNvCxnSpPr>
          <p:nvPr userDrawn="1"/>
        </p:nvCxnSpPr>
        <p:spPr>
          <a:xfrm>
            <a:off x="4558521" y="0"/>
            <a:ext cx="0" cy="6858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Přímá spojnice 11">
            <a:extLst>
              <a:ext uri="{FF2B5EF4-FFF2-40B4-BE49-F238E27FC236}">
                <a16:creationId xmlns:a16="http://schemas.microsoft.com/office/drawing/2014/main" id="{FA487952-A86B-7C85-B4C5-3B9E9DED85AF}"/>
              </a:ext>
            </a:extLst>
          </p:cNvPr>
          <p:cNvCxnSpPr>
            <a:cxnSpLocks/>
          </p:cNvCxnSpPr>
          <p:nvPr userDrawn="1"/>
        </p:nvCxnSpPr>
        <p:spPr>
          <a:xfrm>
            <a:off x="429793" y="0"/>
            <a:ext cx="0" cy="6858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6529057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sah s obrázkem 2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>
            <a:extLst>
              <a:ext uri="{FF2B5EF4-FFF2-40B4-BE49-F238E27FC236}">
                <a16:creationId xmlns:a16="http://schemas.microsoft.com/office/drawing/2014/main" id="{0A54697B-6BB0-3017-1C4B-D8473D35C9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647" y="634999"/>
            <a:ext cx="6339541" cy="1191320"/>
          </a:xfrm>
        </p:spPr>
        <p:txBody>
          <a:bodyPr rtlCol="0" anchor="t"/>
          <a:lstStyle/>
          <a:p>
            <a:pPr rtl="0"/>
            <a:r>
              <a:rPr lang="cs"/>
              <a:t>Kliknutím můžete upravit styl předlohy nadpisů.</a:t>
            </a:r>
            <a:endParaRPr lang="en-US"/>
          </a:p>
        </p:txBody>
      </p:sp>
      <p:sp>
        <p:nvSpPr>
          <p:cNvPr id="10" name="Zástupný symbol pro zápatí 9">
            <a:extLst>
              <a:ext uri="{FF2B5EF4-FFF2-40B4-BE49-F238E27FC236}">
                <a16:creationId xmlns:a16="http://schemas.microsoft.com/office/drawing/2014/main" id="{4515DEC4-C967-ABFB-73CF-0A90335332A4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>
          <a:xfrm rot="16200000">
            <a:off x="-2067302" y="2231454"/>
            <a:ext cx="4564376" cy="429768"/>
          </a:xfrm>
        </p:spPr>
        <p:txBody>
          <a:bodyPr rtlCol="0"/>
          <a:lstStyle/>
          <a:p>
            <a:pPr rtl="0"/>
            <a:r>
              <a:rPr lang="cs"/>
              <a:t>UKÁZKOVÝ TEXT ZÁPATÍ</a:t>
            </a:r>
          </a:p>
        </p:txBody>
      </p:sp>
      <p:sp>
        <p:nvSpPr>
          <p:cNvPr id="9" name="Zástupný symbol pro datum 8">
            <a:extLst>
              <a:ext uri="{FF2B5EF4-FFF2-40B4-BE49-F238E27FC236}">
                <a16:creationId xmlns:a16="http://schemas.microsoft.com/office/drawing/2014/main" id="{81177663-FC76-DF36-EEB7-5BE4C6C82F3A}"/>
              </a:ext>
            </a:extLst>
          </p:cNvPr>
          <p:cNvSpPr>
            <a:spLocks noGrp="1"/>
          </p:cNvSpPr>
          <p:nvPr>
            <p:ph type="dt" sz="half" idx="15"/>
          </p:nvPr>
        </p:nvSpPr>
        <p:spPr>
          <a:xfrm rot="16200000">
            <a:off x="-532352" y="5260879"/>
            <a:ext cx="1494475" cy="429768"/>
          </a:xfrm>
        </p:spPr>
        <p:txBody>
          <a:bodyPr rtlCol="0"/>
          <a:lstStyle/>
          <a:p>
            <a:pPr rtl="0"/>
            <a:r>
              <a:rPr lang="en-US"/>
              <a:t>8/18/2025</a:t>
            </a:r>
          </a:p>
        </p:txBody>
      </p:sp>
      <p:sp>
        <p:nvSpPr>
          <p:cNvPr id="12" name="Zástupný symbol pro číslo snímku 11">
            <a:extLst>
              <a:ext uri="{FF2B5EF4-FFF2-40B4-BE49-F238E27FC236}">
                <a16:creationId xmlns:a16="http://schemas.microsoft.com/office/drawing/2014/main" id="{A5A5085F-BE80-B110-AA1F-9DD0919E27D7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>
          <a:xfrm>
            <a:off x="1" y="6492875"/>
            <a:ext cx="429207" cy="365125"/>
          </a:xfrm>
        </p:spPr>
        <p:txBody>
          <a:bodyPr rtlCol="0"/>
          <a:lstStyle/>
          <a:p>
            <a:pPr rtl="0"/>
            <a:fld id="{CC057153-B650-4DEB-B370-79DDCFDCE934}" type="slidenum">
              <a:rPr lang="en-US" smtClean="0"/>
              <a:t>‹#›</a:t>
            </a:fld>
            <a:endParaRPr lang="en-US"/>
          </a:p>
        </p:txBody>
      </p:sp>
      <p:cxnSp>
        <p:nvCxnSpPr>
          <p:cNvPr id="3" name="Přímá spojnice 2">
            <a:extLst>
              <a:ext uri="{FF2B5EF4-FFF2-40B4-BE49-F238E27FC236}">
                <a16:creationId xmlns:a16="http://schemas.microsoft.com/office/drawing/2014/main" id="{967BDF5B-E352-4558-1EFA-37F504BFE32E}"/>
              </a:ext>
            </a:extLst>
          </p:cNvPr>
          <p:cNvCxnSpPr>
            <a:cxnSpLocks/>
          </p:cNvCxnSpPr>
          <p:nvPr userDrawn="1"/>
        </p:nvCxnSpPr>
        <p:spPr>
          <a:xfrm>
            <a:off x="429208" y="164150"/>
            <a:ext cx="7191119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Zástupný symbol pro obsah 7">
            <a:extLst>
              <a:ext uri="{FF2B5EF4-FFF2-40B4-BE49-F238E27FC236}">
                <a16:creationId xmlns:a16="http://schemas.microsoft.com/office/drawing/2014/main" id="{071AEEC6-CCC7-7524-30CC-97FFD70292E7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612774" y="1975104"/>
            <a:ext cx="6339414" cy="4228997"/>
          </a:xfrm>
          <a:prstGeom prst="rect">
            <a:avLst/>
          </a:prstGeom>
        </p:spPr>
        <p:txBody>
          <a:bodyPr rtlCol="0"/>
          <a:lstStyle/>
          <a:p>
            <a:pPr lvl="0" rtl="0"/>
            <a:r>
              <a:rPr lang="cs"/>
              <a:t>Kliknutím můžete upravit styl předlohy textů.</a:t>
            </a:r>
          </a:p>
          <a:p>
            <a:pPr lvl="1" rtl="0"/>
            <a:r>
              <a:rPr lang="cs"/>
              <a:t>Druhá úroveň</a:t>
            </a:r>
          </a:p>
          <a:p>
            <a:pPr lvl="2" rtl="0"/>
            <a:r>
              <a:rPr lang="cs"/>
              <a:t>Třetí úroveň</a:t>
            </a:r>
          </a:p>
          <a:p>
            <a:pPr lvl="3" rtl="0"/>
            <a:r>
              <a:rPr lang="cs"/>
              <a:t>Čtvrtá úroveň</a:t>
            </a:r>
          </a:p>
          <a:p>
            <a:pPr lvl="4" rtl="0"/>
            <a:r>
              <a:rPr lang="cs"/>
              <a:t>Pátá úroveň</a:t>
            </a:r>
            <a:endParaRPr lang="en-US"/>
          </a:p>
        </p:txBody>
      </p:sp>
      <p:sp>
        <p:nvSpPr>
          <p:cNvPr id="11" name="Zástupný symbol obrázku 10">
            <a:extLst>
              <a:ext uri="{FF2B5EF4-FFF2-40B4-BE49-F238E27FC236}">
                <a16:creationId xmlns:a16="http://schemas.microsoft.com/office/drawing/2014/main" id="{7F8EA658-2652-6F81-1B04-D50C60A3F171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7624831" y="0"/>
            <a:ext cx="4567169" cy="6858000"/>
          </a:xfrm>
          <a:prstGeom prst="rect">
            <a:avLst/>
          </a:prstGeom>
          <a:blipFill dpi="0" rotWithShape="1">
            <a:blip r:embed="rId2">
              <a:alphaModFix amt="60000"/>
            </a:blip>
            <a:srcRect/>
            <a:stretch>
              <a:fillRect/>
            </a:stretch>
          </a:blipFill>
        </p:spPr>
        <p:txBody>
          <a:bodyPr rtlCol="0"/>
          <a:lstStyle>
            <a:lvl1pPr marL="0" indent="0">
              <a:buNone/>
              <a:defRPr/>
            </a:lvl1pPr>
          </a:lstStyle>
          <a:p>
            <a:pPr rtl="0"/>
            <a:r>
              <a:rPr lang="cs"/>
              <a:t> </a:t>
            </a:r>
          </a:p>
        </p:txBody>
      </p:sp>
      <p:cxnSp>
        <p:nvCxnSpPr>
          <p:cNvPr id="6" name="Přímá spojnice 5">
            <a:extLst>
              <a:ext uri="{FF2B5EF4-FFF2-40B4-BE49-F238E27FC236}">
                <a16:creationId xmlns:a16="http://schemas.microsoft.com/office/drawing/2014/main" id="{D02BFE52-C7C3-A7E3-F6D9-EDECDF40EF56}"/>
              </a:ext>
            </a:extLst>
          </p:cNvPr>
          <p:cNvCxnSpPr>
            <a:cxnSpLocks/>
          </p:cNvCxnSpPr>
          <p:nvPr userDrawn="1"/>
        </p:nvCxnSpPr>
        <p:spPr>
          <a:xfrm>
            <a:off x="7620327" y="0"/>
            <a:ext cx="0" cy="6858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Přímá spojnice 6">
            <a:extLst>
              <a:ext uri="{FF2B5EF4-FFF2-40B4-BE49-F238E27FC236}">
                <a16:creationId xmlns:a16="http://schemas.microsoft.com/office/drawing/2014/main" id="{21C0473F-E6DB-D181-43D0-0D5C945184BB}"/>
              </a:ext>
            </a:extLst>
          </p:cNvPr>
          <p:cNvCxnSpPr>
            <a:cxnSpLocks/>
          </p:cNvCxnSpPr>
          <p:nvPr userDrawn="1"/>
        </p:nvCxnSpPr>
        <p:spPr>
          <a:xfrm>
            <a:off x="429793" y="0"/>
            <a:ext cx="0" cy="6858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0343412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sah s obrázkem 3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Nadpis 1">
            <a:extLst>
              <a:ext uri="{FF2B5EF4-FFF2-40B4-BE49-F238E27FC236}">
                <a16:creationId xmlns:a16="http://schemas.microsoft.com/office/drawing/2014/main" id="{B5514FA0-05E8-2961-1038-EAF5251DC6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87024" y="634999"/>
            <a:ext cx="6950232" cy="1124525"/>
          </a:xfrm>
        </p:spPr>
        <p:txBody>
          <a:bodyPr rtlCol="0" anchor="t"/>
          <a:lstStyle/>
          <a:p>
            <a:pPr rtl="0"/>
            <a:r>
              <a:rPr lang="cs"/>
              <a:t>Kliknutím můžete upravit styl předlohy nadpisů.</a:t>
            </a:r>
            <a:endParaRPr lang="en-US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5446E4B5-B423-4137-0255-D68BAC85BE95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>
          <a:xfrm rot="16200000">
            <a:off x="-2067304" y="2231454"/>
            <a:ext cx="4564376" cy="429768"/>
          </a:xfrm>
        </p:spPr>
        <p:txBody>
          <a:bodyPr rtlCol="0"/>
          <a:lstStyle/>
          <a:p>
            <a:pPr rtl="0"/>
            <a:r>
              <a:rPr lang="cs"/>
              <a:t>UKÁZKOVÝ TEXT ZÁPATÍ</a:t>
            </a:r>
          </a:p>
        </p:txBody>
      </p:sp>
      <p:sp>
        <p:nvSpPr>
          <p:cNvPr id="3" name="Zástupný symbol pro datum 2">
            <a:extLst>
              <a:ext uri="{FF2B5EF4-FFF2-40B4-BE49-F238E27FC236}">
                <a16:creationId xmlns:a16="http://schemas.microsoft.com/office/drawing/2014/main" id="{F0BFB53A-8FDF-F131-DCF2-D7BECE95381F}"/>
              </a:ext>
            </a:extLst>
          </p:cNvPr>
          <p:cNvSpPr>
            <a:spLocks noGrp="1"/>
          </p:cNvSpPr>
          <p:nvPr>
            <p:ph type="dt" sz="half" idx="15"/>
          </p:nvPr>
        </p:nvSpPr>
        <p:spPr>
          <a:xfrm rot="16200000">
            <a:off x="-532354" y="5260879"/>
            <a:ext cx="1494474" cy="429768"/>
          </a:xfrm>
        </p:spPr>
        <p:txBody>
          <a:bodyPr rtlCol="0"/>
          <a:lstStyle/>
          <a:p>
            <a:pPr rtl="0"/>
            <a:r>
              <a:rPr lang="en-US"/>
              <a:t>8/18/2025</a:t>
            </a:r>
          </a:p>
        </p:txBody>
      </p:sp>
      <p:sp>
        <p:nvSpPr>
          <p:cNvPr id="9" name="Zástupný symbol pro číslo snímku 8">
            <a:extLst>
              <a:ext uri="{FF2B5EF4-FFF2-40B4-BE49-F238E27FC236}">
                <a16:creationId xmlns:a16="http://schemas.microsoft.com/office/drawing/2014/main" id="{79FEC5A8-0DCB-9EEB-83E2-0411804C543D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 rtlCol="0"/>
          <a:lstStyle/>
          <a:p>
            <a:pPr rtl="0"/>
            <a:fld id="{CC057153-B650-4DEB-B370-79DDCFDCE934}" type="slidenum">
              <a:rPr lang="en-US" smtClean="0"/>
              <a:t>‹#›</a:t>
            </a:fld>
            <a:endParaRPr lang="en-US"/>
          </a:p>
        </p:txBody>
      </p:sp>
      <p:cxnSp>
        <p:nvCxnSpPr>
          <p:cNvPr id="10" name="Přímá spojnice 9">
            <a:extLst>
              <a:ext uri="{FF2B5EF4-FFF2-40B4-BE49-F238E27FC236}">
                <a16:creationId xmlns:a16="http://schemas.microsoft.com/office/drawing/2014/main" id="{5EA26726-2193-5028-87FF-55119A73A643}"/>
              </a:ext>
            </a:extLst>
          </p:cNvPr>
          <p:cNvCxnSpPr>
            <a:cxnSpLocks/>
          </p:cNvCxnSpPr>
          <p:nvPr userDrawn="1"/>
        </p:nvCxnSpPr>
        <p:spPr>
          <a:xfrm>
            <a:off x="3854841" y="164150"/>
            <a:ext cx="8337159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Zástupný symbol obrázku 10">
            <a:extLst>
              <a:ext uri="{FF2B5EF4-FFF2-40B4-BE49-F238E27FC236}">
                <a16:creationId xmlns:a16="http://schemas.microsoft.com/office/drawing/2014/main" id="{7F8EA658-2652-6F81-1B04-D50C60A3F171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598328" y="0"/>
            <a:ext cx="3256513" cy="6858000"/>
          </a:xfrm>
          <a:prstGeom prst="rect">
            <a:avLst/>
          </a:prstGeom>
          <a:blipFill dpi="0" rotWithShape="1">
            <a:blip r:embed="rId2">
              <a:alphaModFix amt="60000"/>
            </a:blip>
            <a:srcRect/>
            <a:stretch>
              <a:fillRect l="-74" r="-74"/>
            </a:stretch>
          </a:blipFill>
        </p:spPr>
        <p:txBody>
          <a:bodyPr rtlCol="0"/>
          <a:lstStyle>
            <a:lvl1pPr marL="0" indent="0">
              <a:buNone/>
              <a:defRPr/>
            </a:lvl1pPr>
          </a:lstStyle>
          <a:p>
            <a:pPr rtl="0"/>
            <a:r>
              <a:rPr lang="cs"/>
              <a:t> </a:t>
            </a:r>
          </a:p>
        </p:txBody>
      </p:sp>
      <p:cxnSp>
        <p:nvCxnSpPr>
          <p:cNvPr id="5" name="Přímá spojnice 4">
            <a:extLst>
              <a:ext uri="{FF2B5EF4-FFF2-40B4-BE49-F238E27FC236}">
                <a16:creationId xmlns:a16="http://schemas.microsoft.com/office/drawing/2014/main" id="{1FAA0E72-1F2C-EAE4-77B7-9FF7C88D21DD}"/>
              </a:ext>
            </a:extLst>
          </p:cNvPr>
          <p:cNvCxnSpPr>
            <a:cxnSpLocks/>
          </p:cNvCxnSpPr>
          <p:nvPr userDrawn="1"/>
        </p:nvCxnSpPr>
        <p:spPr>
          <a:xfrm>
            <a:off x="3854841" y="0"/>
            <a:ext cx="0" cy="6858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Přímá spojnice 11">
            <a:extLst>
              <a:ext uri="{FF2B5EF4-FFF2-40B4-BE49-F238E27FC236}">
                <a16:creationId xmlns:a16="http://schemas.microsoft.com/office/drawing/2014/main" id="{FEA80D3F-C3CE-0859-0D1F-594C0503DBAA}"/>
              </a:ext>
            </a:extLst>
          </p:cNvPr>
          <p:cNvCxnSpPr>
            <a:cxnSpLocks/>
          </p:cNvCxnSpPr>
          <p:nvPr userDrawn="1"/>
        </p:nvCxnSpPr>
        <p:spPr>
          <a:xfrm>
            <a:off x="429793" y="0"/>
            <a:ext cx="0" cy="6858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Zástupný symbol pro obsah 7">
            <a:extLst>
              <a:ext uri="{FF2B5EF4-FFF2-40B4-BE49-F238E27FC236}">
                <a16:creationId xmlns:a16="http://schemas.microsoft.com/office/drawing/2014/main" id="{7A9AAC07-CAB1-CF16-5C97-C863D7E6BD22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4487024" y="1879608"/>
            <a:ext cx="6950232" cy="4343387"/>
          </a:xfrm>
          <a:prstGeom prst="rect">
            <a:avLst/>
          </a:prstGeom>
        </p:spPr>
        <p:txBody>
          <a:bodyPr rtlCol="0"/>
          <a:lstStyle/>
          <a:p>
            <a:pPr lvl="0" rtl="0"/>
            <a:r>
              <a:rPr lang="cs"/>
              <a:t>Kliknutím můžete upravit styl předlohy textů.</a:t>
            </a:r>
          </a:p>
          <a:p>
            <a:pPr lvl="1" rtl="0"/>
            <a:r>
              <a:rPr lang="cs"/>
              <a:t>Druhá úroveň</a:t>
            </a:r>
          </a:p>
          <a:p>
            <a:pPr lvl="2" rtl="0"/>
            <a:r>
              <a:rPr lang="cs"/>
              <a:t>Třetí úroveň</a:t>
            </a:r>
          </a:p>
          <a:p>
            <a:pPr lvl="3" rtl="0"/>
            <a:r>
              <a:rPr lang="cs"/>
              <a:t>Čtvrtá úroveň</a:t>
            </a:r>
          </a:p>
          <a:p>
            <a:pPr lvl="4" rtl="0"/>
            <a:r>
              <a:rPr lang="cs"/>
              <a:t>Pátá úroveň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785148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sah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Přímá spojnice 6">
            <a:extLst>
              <a:ext uri="{FF2B5EF4-FFF2-40B4-BE49-F238E27FC236}">
                <a16:creationId xmlns:a16="http://schemas.microsoft.com/office/drawing/2014/main" id="{6E5A671A-CD1D-3726-5EBC-4251B0B1F630}"/>
              </a:ext>
            </a:extLst>
          </p:cNvPr>
          <p:cNvCxnSpPr/>
          <p:nvPr/>
        </p:nvCxnSpPr>
        <p:spPr>
          <a:xfrm>
            <a:off x="429209" y="164150"/>
            <a:ext cx="11762791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Nadpis 1">
            <a:extLst>
              <a:ext uri="{FF2B5EF4-FFF2-40B4-BE49-F238E27FC236}">
                <a16:creationId xmlns:a16="http://schemas.microsoft.com/office/drawing/2014/main" id="{BC7433D9-FD02-59E2-0F81-A0B7201D2D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646" y="634991"/>
            <a:ext cx="11323505" cy="755659"/>
          </a:xfrm>
        </p:spPr>
        <p:txBody>
          <a:bodyPr rtlCol="0"/>
          <a:lstStyle/>
          <a:p>
            <a:pPr rtl="0"/>
            <a:r>
              <a:rPr lang="cs"/>
              <a:t>Kliknutím můžete upravit styl předlohy nadpisů.</a:t>
            </a:r>
            <a:endParaRPr lang="en-US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B17E6B5E-6174-FD5C-41E8-FFC44C650D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 rot="16200000">
            <a:off x="-2067304" y="2241964"/>
            <a:ext cx="4564376" cy="429768"/>
          </a:xfrm>
        </p:spPr>
        <p:txBody>
          <a:bodyPr rtlCol="0"/>
          <a:lstStyle/>
          <a:p>
            <a:pPr rtl="0"/>
            <a:r>
              <a:rPr lang="cs"/>
              <a:t>UKÁZKOVÝ TEXT ZÁPATÍ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0B9485D1-E172-8F0A-A425-3097B3ABCF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en-US"/>
              <a:t>8/18/2025</a:t>
            </a:r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4BF72154-F85B-E301-DA57-E314D73159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CC057153-B650-4DEB-B370-79DDCFDCE934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Přímá spojnice 8">
            <a:extLst>
              <a:ext uri="{FF2B5EF4-FFF2-40B4-BE49-F238E27FC236}">
                <a16:creationId xmlns:a16="http://schemas.microsoft.com/office/drawing/2014/main" id="{652BC221-6328-07B8-5E00-E12DFAC6BF43}"/>
              </a:ext>
            </a:extLst>
          </p:cNvPr>
          <p:cNvCxnSpPr>
            <a:cxnSpLocks/>
          </p:cNvCxnSpPr>
          <p:nvPr userDrawn="1"/>
        </p:nvCxnSpPr>
        <p:spPr>
          <a:xfrm>
            <a:off x="429793" y="0"/>
            <a:ext cx="0" cy="6858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6C2DD052-3E45-E789-01F8-33250024ECB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2646" y="1572050"/>
            <a:ext cx="11323505" cy="4920463"/>
          </a:xfrm>
          <a:prstGeom prst="rect">
            <a:avLst/>
          </a:prstGeom>
        </p:spPr>
        <p:txBody>
          <a:bodyPr rtlCol="0">
            <a:norm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 rtl="0"/>
            <a:r>
              <a:rPr lang="cs"/>
              <a:t>Kliknutím můžete upravit styl předlohy textů.</a:t>
            </a:r>
          </a:p>
          <a:p>
            <a:pPr lvl="1" rtl="0"/>
            <a:r>
              <a:rPr lang="cs"/>
              <a:t>Druhá úroveň</a:t>
            </a:r>
          </a:p>
          <a:p>
            <a:pPr lvl="2" rtl="0"/>
            <a:r>
              <a:rPr lang="cs"/>
              <a:t>Třetí úroveň</a:t>
            </a:r>
          </a:p>
          <a:p>
            <a:pPr lvl="3" rtl="0"/>
            <a:r>
              <a:rPr lang="cs"/>
              <a:t>Čtvrtá úroveň</a:t>
            </a:r>
          </a:p>
          <a:p>
            <a:pPr lvl="4" rtl="0"/>
            <a:r>
              <a:rPr lang="cs"/>
              <a:t>Pátá úroveň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007511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sah s obrázkem 4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Přímá spojnice 4">
            <a:extLst>
              <a:ext uri="{FF2B5EF4-FFF2-40B4-BE49-F238E27FC236}">
                <a16:creationId xmlns:a16="http://schemas.microsoft.com/office/drawing/2014/main" id="{616649CF-C20C-7376-D09A-88A289B7A347}"/>
              </a:ext>
            </a:extLst>
          </p:cNvPr>
          <p:cNvCxnSpPr>
            <a:cxnSpLocks/>
          </p:cNvCxnSpPr>
          <p:nvPr userDrawn="1"/>
        </p:nvCxnSpPr>
        <p:spPr>
          <a:xfrm>
            <a:off x="429208" y="164150"/>
            <a:ext cx="8506279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Nadpis 1">
            <a:extLst>
              <a:ext uri="{FF2B5EF4-FFF2-40B4-BE49-F238E27FC236}">
                <a16:creationId xmlns:a16="http://schemas.microsoft.com/office/drawing/2014/main" id="{2035DE79-838A-407A-D882-E2ECC332BA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646" y="634999"/>
            <a:ext cx="8053370" cy="932688"/>
          </a:xfrm>
        </p:spPr>
        <p:txBody>
          <a:bodyPr rtlCol="0" anchor="t"/>
          <a:lstStyle/>
          <a:p>
            <a:pPr rtl="0"/>
            <a:r>
              <a:rPr lang="cs"/>
              <a:t>Kliknutím můžete upravit styl předlohy nadpisů.</a:t>
            </a:r>
            <a:endParaRPr lang="en-US"/>
          </a:p>
        </p:txBody>
      </p:sp>
      <p:sp>
        <p:nvSpPr>
          <p:cNvPr id="9" name="Zástupný symbol pro zápatí 8">
            <a:extLst>
              <a:ext uri="{FF2B5EF4-FFF2-40B4-BE49-F238E27FC236}">
                <a16:creationId xmlns:a16="http://schemas.microsoft.com/office/drawing/2014/main" id="{820916D3-99FA-E971-607F-14E290E58854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>
          <a:xfrm rot="16200000">
            <a:off x="-2067302" y="2231454"/>
            <a:ext cx="4564376" cy="429768"/>
          </a:xfrm>
        </p:spPr>
        <p:txBody>
          <a:bodyPr rtlCol="0"/>
          <a:lstStyle/>
          <a:p>
            <a:pPr rtl="0"/>
            <a:r>
              <a:rPr lang="cs"/>
              <a:t>UKÁZKOVÝ TEXT ZÁPATÍ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9F3CAD5B-18BB-E21E-3A4C-7BAACB8519A4}"/>
              </a:ext>
            </a:extLst>
          </p:cNvPr>
          <p:cNvSpPr>
            <a:spLocks noGrp="1"/>
          </p:cNvSpPr>
          <p:nvPr>
            <p:ph type="dt" sz="half" idx="15"/>
          </p:nvPr>
        </p:nvSpPr>
        <p:spPr>
          <a:xfrm rot="16200000">
            <a:off x="-532352" y="5260879"/>
            <a:ext cx="1494475" cy="429768"/>
          </a:xfrm>
        </p:spPr>
        <p:txBody>
          <a:bodyPr rtlCol="0"/>
          <a:lstStyle/>
          <a:p>
            <a:pPr rtl="0"/>
            <a:r>
              <a:rPr lang="en-US"/>
              <a:t>8/18/2025</a:t>
            </a:r>
          </a:p>
        </p:txBody>
      </p:sp>
      <p:sp>
        <p:nvSpPr>
          <p:cNvPr id="10" name="Zástupný symbol pro číslo snímku 9">
            <a:extLst>
              <a:ext uri="{FF2B5EF4-FFF2-40B4-BE49-F238E27FC236}">
                <a16:creationId xmlns:a16="http://schemas.microsoft.com/office/drawing/2014/main" id="{BBDEAB8E-8806-A459-E320-4CA2B455BFD7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>
          <a:xfrm>
            <a:off x="1" y="6492240"/>
            <a:ext cx="429207" cy="365125"/>
          </a:xfrm>
        </p:spPr>
        <p:txBody>
          <a:bodyPr rtlCol="0"/>
          <a:lstStyle/>
          <a:p>
            <a:pPr rtl="0"/>
            <a:fld id="{CC057153-B650-4DEB-B370-79DDCFDCE934}" type="slidenum">
              <a:rPr lang="en-US" smtClean="0"/>
              <a:t>‹#›</a:t>
            </a:fld>
            <a:endParaRPr lang="en-US"/>
          </a:p>
        </p:txBody>
      </p:sp>
      <p:cxnSp>
        <p:nvCxnSpPr>
          <p:cNvPr id="12" name="Přímá spojnice 11">
            <a:extLst>
              <a:ext uri="{FF2B5EF4-FFF2-40B4-BE49-F238E27FC236}">
                <a16:creationId xmlns:a16="http://schemas.microsoft.com/office/drawing/2014/main" id="{BB030F47-B045-036A-B67B-EF84DE9E2A8D}"/>
              </a:ext>
            </a:extLst>
          </p:cNvPr>
          <p:cNvCxnSpPr>
            <a:cxnSpLocks/>
          </p:cNvCxnSpPr>
          <p:nvPr userDrawn="1"/>
        </p:nvCxnSpPr>
        <p:spPr>
          <a:xfrm>
            <a:off x="429793" y="0"/>
            <a:ext cx="0" cy="6858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Zástupný symbol pro obsah 7">
            <a:extLst>
              <a:ext uri="{FF2B5EF4-FFF2-40B4-BE49-F238E27FC236}">
                <a16:creationId xmlns:a16="http://schemas.microsoft.com/office/drawing/2014/main" id="{74611DE4-D3F2-8522-9161-AA66017D25C5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612646" y="1710153"/>
            <a:ext cx="8053370" cy="4535370"/>
          </a:xfrm>
          <a:prstGeom prst="rect">
            <a:avLst/>
          </a:prstGeom>
        </p:spPr>
        <p:txBody>
          <a:bodyPr rtlCol="0"/>
          <a:lstStyle/>
          <a:p>
            <a:pPr lvl="0" rtl="0"/>
            <a:r>
              <a:rPr lang="cs"/>
              <a:t>Kliknutím můžete upravit styl předlohy textů.</a:t>
            </a:r>
          </a:p>
          <a:p>
            <a:pPr lvl="1" rtl="0"/>
            <a:r>
              <a:rPr lang="cs"/>
              <a:t>Druhá úroveň</a:t>
            </a:r>
          </a:p>
          <a:p>
            <a:pPr lvl="2" rtl="0"/>
            <a:r>
              <a:rPr lang="cs"/>
              <a:t>Třetí úroveň</a:t>
            </a:r>
          </a:p>
          <a:p>
            <a:pPr lvl="3" rtl="0"/>
            <a:r>
              <a:rPr lang="cs"/>
              <a:t>Čtvrtá úroveň</a:t>
            </a:r>
          </a:p>
          <a:p>
            <a:pPr lvl="4" rtl="0"/>
            <a:r>
              <a:rPr lang="cs"/>
              <a:t>Pátá úroveň</a:t>
            </a:r>
            <a:endParaRPr lang="en-US"/>
          </a:p>
        </p:txBody>
      </p:sp>
      <p:sp>
        <p:nvSpPr>
          <p:cNvPr id="2" name="Zástupný symbol obrázku 10">
            <a:extLst>
              <a:ext uri="{FF2B5EF4-FFF2-40B4-BE49-F238E27FC236}">
                <a16:creationId xmlns:a16="http://schemas.microsoft.com/office/drawing/2014/main" id="{30B91F0A-C479-FEF7-833F-CCE5C4EB4617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8935487" y="0"/>
            <a:ext cx="3256513" cy="6858000"/>
          </a:xfrm>
          <a:prstGeom prst="rect">
            <a:avLst/>
          </a:prstGeom>
          <a:blipFill dpi="0" rotWithShape="1">
            <a:blip r:embed="rId2">
              <a:alphaModFix amt="60000"/>
            </a:blip>
            <a:srcRect/>
            <a:stretch>
              <a:fillRect/>
            </a:stretch>
          </a:blipFill>
        </p:spPr>
        <p:txBody>
          <a:bodyPr rtlCol="0"/>
          <a:lstStyle>
            <a:lvl1pPr marL="0" indent="0">
              <a:buNone/>
              <a:defRPr/>
            </a:lvl1pPr>
          </a:lstStyle>
          <a:p>
            <a:pPr rtl="0"/>
            <a:r>
              <a:rPr lang="cs"/>
              <a:t> </a:t>
            </a:r>
          </a:p>
        </p:txBody>
      </p:sp>
      <p:cxnSp>
        <p:nvCxnSpPr>
          <p:cNvPr id="6" name="Přímá spojnice 5">
            <a:extLst>
              <a:ext uri="{FF2B5EF4-FFF2-40B4-BE49-F238E27FC236}">
                <a16:creationId xmlns:a16="http://schemas.microsoft.com/office/drawing/2014/main" id="{83378864-FFEC-CA89-08FD-A1FFF3F03CA9}"/>
              </a:ext>
            </a:extLst>
          </p:cNvPr>
          <p:cNvCxnSpPr>
            <a:cxnSpLocks/>
          </p:cNvCxnSpPr>
          <p:nvPr userDrawn="1"/>
        </p:nvCxnSpPr>
        <p:spPr>
          <a:xfrm>
            <a:off x="8935487" y="0"/>
            <a:ext cx="0" cy="6858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2067055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sah s obrázkem 5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Nadpis 1">
            <a:extLst>
              <a:ext uri="{FF2B5EF4-FFF2-40B4-BE49-F238E27FC236}">
                <a16:creationId xmlns:a16="http://schemas.microsoft.com/office/drawing/2014/main" id="{7AF30E7C-B7B6-19F0-A56E-A9173599A9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94553" y="634999"/>
            <a:ext cx="4477512" cy="1328932"/>
          </a:xfrm>
        </p:spPr>
        <p:txBody>
          <a:bodyPr rtlCol="0" anchor="t">
            <a:noAutofit/>
          </a:bodyPr>
          <a:lstStyle>
            <a:lvl1pPr>
              <a:defRPr sz="3600"/>
            </a:lvl1pPr>
          </a:lstStyle>
          <a:p>
            <a:pPr rtl="0"/>
            <a:r>
              <a:rPr lang="cs"/>
              <a:t>Kliknutím můžete upravit styl předlohy nadpisů.</a:t>
            </a:r>
            <a:endParaRPr lang="en-US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C2BDD5A2-CE3E-3215-6DAA-F75C0D1229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 rot="16200000">
            <a:off x="-2067304" y="2231454"/>
            <a:ext cx="4564376" cy="429768"/>
          </a:xfrm>
        </p:spPr>
        <p:txBody>
          <a:bodyPr rtlCol="0"/>
          <a:lstStyle/>
          <a:p>
            <a:pPr rtl="0"/>
            <a:r>
              <a:rPr lang="cs"/>
              <a:t>UKÁZKOVÝ TEXT ZÁPATÍ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897D0B7E-1A60-DA52-6965-92412B1C2F9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 rot="16200000">
            <a:off x="-531666" y="5260191"/>
            <a:ext cx="1493097" cy="429768"/>
          </a:xfrm>
        </p:spPr>
        <p:txBody>
          <a:bodyPr rtlCol="0"/>
          <a:lstStyle>
            <a:lvl1pPr>
              <a:defRPr>
                <a:solidFill>
                  <a:schemeClr val="tx1"/>
                </a:solidFill>
                <a:effectLst/>
              </a:defRPr>
            </a:lvl1pPr>
          </a:lstStyle>
          <a:p>
            <a:pPr rtl="0"/>
            <a:r>
              <a:rPr lang="en-US"/>
              <a:t>8/18/2025</a:t>
            </a:r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B1B822F1-284A-1786-FAF2-72129E2FE6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CC057153-B650-4DEB-B370-79DDCFDCE934}" type="slidenum">
              <a:rPr lang="en-US" smtClean="0"/>
              <a:t>‹#›</a:t>
            </a:fld>
            <a:endParaRPr lang="en-US"/>
          </a:p>
        </p:txBody>
      </p:sp>
      <p:cxnSp>
        <p:nvCxnSpPr>
          <p:cNvPr id="10" name="Přímá spojnice 9">
            <a:extLst>
              <a:ext uri="{FF2B5EF4-FFF2-40B4-BE49-F238E27FC236}">
                <a16:creationId xmlns:a16="http://schemas.microsoft.com/office/drawing/2014/main" id="{B44E0F01-74F8-4E05-0BF9-107555BA139C}"/>
              </a:ext>
            </a:extLst>
          </p:cNvPr>
          <p:cNvCxnSpPr>
            <a:cxnSpLocks/>
          </p:cNvCxnSpPr>
          <p:nvPr userDrawn="1"/>
        </p:nvCxnSpPr>
        <p:spPr>
          <a:xfrm>
            <a:off x="6453101" y="164150"/>
            <a:ext cx="5738899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Zástupný symbol obrázku 10">
            <a:extLst>
              <a:ext uri="{FF2B5EF4-FFF2-40B4-BE49-F238E27FC236}">
                <a16:creationId xmlns:a16="http://schemas.microsoft.com/office/drawing/2014/main" id="{7F8EA658-2652-6F81-1B04-D50C60A3F171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609599" y="0"/>
            <a:ext cx="5843502" cy="6858000"/>
          </a:xfrm>
          <a:prstGeom prst="rect">
            <a:avLst/>
          </a:prstGeom>
          <a:blipFill dpi="0" rotWithShape="1">
            <a:blip r:embed="rId2">
              <a:alphaModFix amt="60000"/>
            </a:blip>
            <a:srcRect/>
            <a:stretch>
              <a:fillRect/>
            </a:stretch>
          </a:blipFill>
        </p:spPr>
        <p:txBody>
          <a:bodyPr rtlCol="0"/>
          <a:lstStyle>
            <a:lvl1pPr marL="0" indent="0">
              <a:buNone/>
              <a:defRPr/>
            </a:lvl1pPr>
          </a:lstStyle>
          <a:p>
            <a:pPr rtl="0"/>
            <a:r>
              <a:rPr lang="cs"/>
              <a:t> </a:t>
            </a:r>
          </a:p>
        </p:txBody>
      </p:sp>
      <p:cxnSp>
        <p:nvCxnSpPr>
          <p:cNvPr id="3" name="Přímá spojnice 2">
            <a:extLst>
              <a:ext uri="{FF2B5EF4-FFF2-40B4-BE49-F238E27FC236}">
                <a16:creationId xmlns:a16="http://schemas.microsoft.com/office/drawing/2014/main" id="{A85E70CC-C7D7-B9CE-493E-0579781D2D31}"/>
              </a:ext>
            </a:extLst>
          </p:cNvPr>
          <p:cNvCxnSpPr>
            <a:cxnSpLocks/>
          </p:cNvCxnSpPr>
          <p:nvPr userDrawn="1"/>
        </p:nvCxnSpPr>
        <p:spPr>
          <a:xfrm>
            <a:off x="6453101" y="0"/>
            <a:ext cx="0" cy="6858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Přímá spojnice 3">
            <a:extLst>
              <a:ext uri="{FF2B5EF4-FFF2-40B4-BE49-F238E27FC236}">
                <a16:creationId xmlns:a16="http://schemas.microsoft.com/office/drawing/2014/main" id="{0E830231-922B-910E-CA0F-2B635AE5E80F}"/>
              </a:ext>
            </a:extLst>
          </p:cNvPr>
          <p:cNvCxnSpPr>
            <a:cxnSpLocks/>
          </p:cNvCxnSpPr>
          <p:nvPr userDrawn="1"/>
        </p:nvCxnSpPr>
        <p:spPr>
          <a:xfrm>
            <a:off x="429793" y="0"/>
            <a:ext cx="0" cy="6858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Zástupný symbol pro obsah 7">
            <a:extLst>
              <a:ext uri="{FF2B5EF4-FFF2-40B4-BE49-F238E27FC236}">
                <a16:creationId xmlns:a16="http://schemas.microsoft.com/office/drawing/2014/main" id="{2805764E-60E5-FE62-A39B-C399C892CA28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7094553" y="2110570"/>
            <a:ext cx="4477512" cy="4282573"/>
          </a:xfrm>
          <a:prstGeom prst="rect">
            <a:avLst/>
          </a:prstGeom>
        </p:spPr>
        <p:txBody>
          <a:bodyPr rtlCol="0"/>
          <a:lstStyle/>
          <a:p>
            <a:pPr lvl="0" rtl="0"/>
            <a:r>
              <a:rPr lang="cs"/>
              <a:t>Kliknutím můžete upravit styl předlohy textů.</a:t>
            </a:r>
          </a:p>
          <a:p>
            <a:pPr lvl="1" rtl="0"/>
            <a:r>
              <a:rPr lang="cs"/>
              <a:t>Druhá úroveň</a:t>
            </a:r>
          </a:p>
          <a:p>
            <a:pPr lvl="2" rtl="0"/>
            <a:r>
              <a:rPr lang="cs"/>
              <a:t>Třetí úroveň</a:t>
            </a:r>
          </a:p>
          <a:p>
            <a:pPr lvl="3" rtl="0"/>
            <a:r>
              <a:rPr lang="cs"/>
              <a:t>Čtvrtá úroveň</a:t>
            </a:r>
          </a:p>
          <a:p>
            <a:pPr lvl="4" rtl="0"/>
            <a:r>
              <a:rPr lang="cs"/>
              <a:t>Pátá úroveň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186592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sah s obrázkem 6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>
            <a:extLst>
              <a:ext uri="{FF2B5EF4-FFF2-40B4-BE49-F238E27FC236}">
                <a16:creationId xmlns:a16="http://schemas.microsoft.com/office/drawing/2014/main" id="{0378C3E4-9A2C-A408-E558-ACBB88C708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649" y="632326"/>
            <a:ext cx="4494189" cy="1288169"/>
          </a:xfrm>
        </p:spPr>
        <p:txBody>
          <a:bodyPr rtlCol="0" anchor="t">
            <a:noAutofit/>
          </a:bodyPr>
          <a:lstStyle>
            <a:lvl1pPr>
              <a:defRPr sz="3600"/>
            </a:lvl1pPr>
          </a:lstStyle>
          <a:p>
            <a:pPr rtl="0"/>
            <a:r>
              <a:rPr lang="cs"/>
              <a:t>Kliknutím můžete upravit styl předlohy nadpisů.</a:t>
            </a:r>
            <a:endParaRPr lang="en-US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C2BDD5A2-CE3E-3215-6DAA-F75C0D1229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 rot="16200000">
            <a:off x="-2071905" y="2231455"/>
            <a:ext cx="4564377" cy="429768"/>
          </a:xfrm>
        </p:spPr>
        <p:txBody>
          <a:bodyPr rtlCol="0"/>
          <a:lstStyle>
            <a:lvl1pPr>
              <a:defRPr>
                <a:solidFill>
                  <a:schemeClr val="tx1"/>
                </a:solidFill>
                <a:effectLst/>
              </a:defRPr>
            </a:lvl1pPr>
          </a:lstStyle>
          <a:p>
            <a:pPr rtl="0"/>
            <a:r>
              <a:rPr lang="cs"/>
              <a:t>UKÁZKOVÝ TEXT ZÁPATÍ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897D0B7E-1A60-DA52-6965-92412B1C2F9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 rot="16200000">
            <a:off x="-536954" y="5260879"/>
            <a:ext cx="1494474" cy="429768"/>
          </a:xfrm>
        </p:spPr>
        <p:txBody>
          <a:bodyPr rtlCol="0"/>
          <a:lstStyle/>
          <a:p>
            <a:pPr rtl="0"/>
            <a:r>
              <a:rPr lang="en-US"/>
              <a:t>8/18/2025</a:t>
            </a:r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B1B822F1-284A-1786-FAF2-72129E2FE6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-4601" y="6492240"/>
            <a:ext cx="429207" cy="365760"/>
          </a:xfrm>
        </p:spPr>
        <p:txBody>
          <a:bodyPr rtlCol="0"/>
          <a:lstStyle>
            <a:lvl1pPr>
              <a:defRPr>
                <a:solidFill>
                  <a:schemeClr val="tx1"/>
                </a:solidFill>
                <a:effectLst/>
              </a:defRPr>
            </a:lvl1pPr>
          </a:lstStyle>
          <a:p>
            <a:pPr rtl="0"/>
            <a:fld id="{CC057153-B650-4DEB-B370-79DDCFDCE934}" type="slidenum">
              <a:rPr lang="en-US" smtClean="0"/>
              <a:pPr rtl="0"/>
              <a:t>‹#›</a:t>
            </a:fld>
            <a:endParaRPr lang="en-US"/>
          </a:p>
        </p:txBody>
      </p:sp>
      <p:sp>
        <p:nvSpPr>
          <p:cNvPr id="9" name="Zástupný symbol pro obsah 7">
            <a:extLst>
              <a:ext uri="{FF2B5EF4-FFF2-40B4-BE49-F238E27FC236}">
                <a16:creationId xmlns:a16="http://schemas.microsoft.com/office/drawing/2014/main" id="{3FB30328-57E8-EA3D-F9A4-154570AE3DF0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612775" y="2068714"/>
            <a:ext cx="4494063" cy="4156956"/>
          </a:xfrm>
          <a:prstGeom prst="rect">
            <a:avLst/>
          </a:prstGeom>
        </p:spPr>
        <p:txBody>
          <a:bodyPr rtlCol="0"/>
          <a:lstStyle/>
          <a:p>
            <a:pPr lvl="0" rtl="0"/>
            <a:r>
              <a:rPr lang="cs"/>
              <a:t>Kliknutím můžete upravit styl předlohy textů.</a:t>
            </a:r>
          </a:p>
          <a:p>
            <a:pPr lvl="1" rtl="0"/>
            <a:r>
              <a:rPr lang="cs"/>
              <a:t>Druhá úroveň</a:t>
            </a:r>
          </a:p>
          <a:p>
            <a:pPr lvl="2" rtl="0"/>
            <a:r>
              <a:rPr lang="cs"/>
              <a:t>Třetí úroveň</a:t>
            </a:r>
          </a:p>
          <a:p>
            <a:pPr lvl="3" rtl="0"/>
            <a:r>
              <a:rPr lang="cs"/>
              <a:t>Čtvrtá úroveň</a:t>
            </a:r>
          </a:p>
          <a:p>
            <a:pPr lvl="4" rtl="0"/>
            <a:r>
              <a:rPr lang="cs"/>
              <a:t>Pátá úroveň</a:t>
            </a:r>
            <a:endParaRPr lang="en-US"/>
          </a:p>
        </p:txBody>
      </p:sp>
      <p:sp>
        <p:nvSpPr>
          <p:cNvPr id="14" name="Zástupný symbol obrázku 10">
            <a:extLst>
              <a:ext uri="{FF2B5EF4-FFF2-40B4-BE49-F238E27FC236}">
                <a16:creationId xmlns:a16="http://schemas.microsoft.com/office/drawing/2014/main" id="{39DAEF4D-3959-2C17-59C0-0C51806BBED5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5658928" y="0"/>
            <a:ext cx="6533072" cy="6858000"/>
          </a:xfrm>
          <a:prstGeom prst="rect">
            <a:avLst/>
          </a:prstGeom>
          <a:blipFill dpi="0" rotWithShape="1">
            <a:blip r:embed="rId2">
              <a:alphaModFix amt="60000"/>
            </a:blip>
            <a:srcRect/>
            <a:stretch>
              <a:fillRect l="-154" r="-154"/>
            </a:stretch>
          </a:blipFill>
        </p:spPr>
        <p:txBody>
          <a:bodyPr rtlCol="0"/>
          <a:lstStyle>
            <a:lvl1pPr marL="0" indent="0">
              <a:buNone/>
              <a:defRPr/>
            </a:lvl1pPr>
          </a:lstStyle>
          <a:p>
            <a:pPr rtl="0"/>
            <a:r>
              <a:rPr lang="cs"/>
              <a:t> </a:t>
            </a:r>
          </a:p>
        </p:txBody>
      </p:sp>
      <p:cxnSp>
        <p:nvCxnSpPr>
          <p:cNvPr id="3" name="Přímá spojnice 2">
            <a:extLst>
              <a:ext uri="{FF2B5EF4-FFF2-40B4-BE49-F238E27FC236}">
                <a16:creationId xmlns:a16="http://schemas.microsoft.com/office/drawing/2014/main" id="{8812D87E-65D6-AA23-C2F1-6ACD679648B1}"/>
              </a:ext>
            </a:extLst>
          </p:cNvPr>
          <p:cNvCxnSpPr>
            <a:cxnSpLocks/>
          </p:cNvCxnSpPr>
          <p:nvPr userDrawn="1"/>
        </p:nvCxnSpPr>
        <p:spPr>
          <a:xfrm>
            <a:off x="431800" y="164150"/>
            <a:ext cx="5213876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Přímá spojnice 9">
            <a:extLst>
              <a:ext uri="{FF2B5EF4-FFF2-40B4-BE49-F238E27FC236}">
                <a16:creationId xmlns:a16="http://schemas.microsoft.com/office/drawing/2014/main" id="{5CC1A446-6BAE-22CC-E376-C7034DBFDE71}"/>
              </a:ext>
            </a:extLst>
          </p:cNvPr>
          <p:cNvCxnSpPr>
            <a:cxnSpLocks/>
          </p:cNvCxnSpPr>
          <p:nvPr userDrawn="1"/>
        </p:nvCxnSpPr>
        <p:spPr>
          <a:xfrm>
            <a:off x="5656309" y="372"/>
            <a:ext cx="0" cy="6858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Přímá spojnice 11">
            <a:extLst>
              <a:ext uri="{FF2B5EF4-FFF2-40B4-BE49-F238E27FC236}">
                <a16:creationId xmlns:a16="http://schemas.microsoft.com/office/drawing/2014/main" id="{04047466-B04C-40AF-946A-45572220C733}"/>
              </a:ext>
            </a:extLst>
          </p:cNvPr>
          <p:cNvCxnSpPr>
            <a:cxnSpLocks/>
          </p:cNvCxnSpPr>
          <p:nvPr userDrawn="1"/>
        </p:nvCxnSpPr>
        <p:spPr>
          <a:xfrm>
            <a:off x="429793" y="0"/>
            <a:ext cx="0" cy="6858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4785553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sah s obrázkem 7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Nadpis 1">
            <a:extLst>
              <a:ext uri="{FF2B5EF4-FFF2-40B4-BE49-F238E27FC236}">
                <a16:creationId xmlns:a16="http://schemas.microsoft.com/office/drawing/2014/main" id="{4496FAE0-B42A-699E-0194-1D9B07385D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12663" y="634999"/>
            <a:ext cx="3363514" cy="1667226"/>
          </a:xfrm>
        </p:spPr>
        <p:txBody>
          <a:bodyPr rtlCol="0" anchor="t">
            <a:noAutofit/>
          </a:bodyPr>
          <a:lstStyle>
            <a:lvl1pPr>
              <a:defRPr sz="3600"/>
            </a:lvl1pPr>
          </a:lstStyle>
          <a:p>
            <a:pPr rtl="0"/>
            <a:r>
              <a:rPr lang="cs"/>
              <a:t>Kliknutím můžete upravit styl předlohy nadpisů.</a:t>
            </a:r>
            <a:endParaRPr lang="en-US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C2BDD5A2-CE3E-3215-6DAA-F75C0D1229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 rot="16200000">
            <a:off x="-2067304" y="2231454"/>
            <a:ext cx="4564376" cy="429768"/>
          </a:xfrm>
        </p:spPr>
        <p:txBody>
          <a:bodyPr rtlCol="0"/>
          <a:lstStyle/>
          <a:p>
            <a:pPr rtl="0"/>
            <a:r>
              <a:rPr lang="cs"/>
              <a:t>UKÁZKOVÝ TEXT ZÁPATÍ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897D0B7E-1A60-DA52-6965-92412B1C2F9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 rot="16200000">
            <a:off x="-532354" y="5260879"/>
            <a:ext cx="1494473" cy="429768"/>
          </a:xfrm>
        </p:spPr>
        <p:txBody>
          <a:bodyPr rtlCol="0"/>
          <a:lstStyle>
            <a:lvl1pPr>
              <a:defRPr>
                <a:solidFill>
                  <a:schemeClr val="tx1"/>
                </a:solidFill>
                <a:effectLst/>
              </a:defRPr>
            </a:lvl1pPr>
          </a:lstStyle>
          <a:p>
            <a:pPr rtl="0"/>
            <a:r>
              <a:rPr lang="en-US"/>
              <a:t>8/18/2025</a:t>
            </a:r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B1B822F1-284A-1786-FAF2-72129E2FE6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CC057153-B650-4DEB-B370-79DDCFDCE934}" type="slidenum">
              <a:rPr lang="en-US" smtClean="0"/>
              <a:t>‹#›</a:t>
            </a:fld>
            <a:endParaRPr lang="en-US"/>
          </a:p>
        </p:txBody>
      </p:sp>
      <p:sp>
        <p:nvSpPr>
          <p:cNvPr id="13" name="Zástupný symbol obrázku 10">
            <a:extLst>
              <a:ext uri="{FF2B5EF4-FFF2-40B4-BE49-F238E27FC236}">
                <a16:creationId xmlns:a16="http://schemas.microsoft.com/office/drawing/2014/main" id="{2CCC32EC-CCE1-D04B-E748-1BE84D20874B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597134" y="0"/>
            <a:ext cx="6987010" cy="6858000"/>
          </a:xfrm>
          <a:prstGeom prst="rect">
            <a:avLst/>
          </a:prstGeom>
          <a:blipFill dpi="0" rotWithShape="1">
            <a:blip r:embed="rId2">
              <a:alphaModFix amt="60000"/>
            </a:blip>
            <a:srcRect/>
            <a:stretch>
              <a:fillRect/>
            </a:stretch>
          </a:blipFill>
        </p:spPr>
        <p:txBody>
          <a:bodyPr rtlCol="0"/>
          <a:lstStyle>
            <a:lvl1pPr marL="0" indent="0">
              <a:buNone/>
              <a:defRPr/>
            </a:lvl1pPr>
          </a:lstStyle>
          <a:p>
            <a:pPr rtl="0"/>
            <a:r>
              <a:rPr lang="cs"/>
              <a:t> </a:t>
            </a:r>
          </a:p>
        </p:txBody>
      </p:sp>
      <p:sp>
        <p:nvSpPr>
          <p:cNvPr id="14" name="Zástupný symbol pro obsah 7">
            <a:extLst>
              <a:ext uri="{FF2B5EF4-FFF2-40B4-BE49-F238E27FC236}">
                <a16:creationId xmlns:a16="http://schemas.microsoft.com/office/drawing/2014/main" id="{8B608AF4-46F5-990E-C133-313D6B22C312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8212790" y="2450529"/>
            <a:ext cx="3363513" cy="3854643"/>
          </a:xfrm>
          <a:prstGeom prst="rect">
            <a:avLst/>
          </a:prstGeom>
        </p:spPr>
        <p:txBody>
          <a:bodyPr rtlCol="0"/>
          <a:lstStyle/>
          <a:p>
            <a:pPr lvl="0" rtl="0"/>
            <a:r>
              <a:rPr lang="cs"/>
              <a:t>Kliknutím můžete upravit styl předlohy textů.</a:t>
            </a:r>
          </a:p>
          <a:p>
            <a:pPr lvl="1" rtl="0"/>
            <a:r>
              <a:rPr lang="cs"/>
              <a:t>Druhá úroveň</a:t>
            </a:r>
          </a:p>
          <a:p>
            <a:pPr lvl="2" rtl="0"/>
            <a:r>
              <a:rPr lang="cs"/>
              <a:t>Třetí úroveň</a:t>
            </a:r>
          </a:p>
          <a:p>
            <a:pPr lvl="3" rtl="0"/>
            <a:r>
              <a:rPr lang="cs"/>
              <a:t>Čtvrtá úroveň</a:t>
            </a:r>
          </a:p>
          <a:p>
            <a:pPr lvl="4" rtl="0"/>
            <a:r>
              <a:rPr lang="cs"/>
              <a:t>Pátá úroveň</a:t>
            </a:r>
            <a:endParaRPr lang="en-US"/>
          </a:p>
        </p:txBody>
      </p:sp>
      <p:cxnSp>
        <p:nvCxnSpPr>
          <p:cNvPr id="9" name="Přímá spojnice 8">
            <a:extLst>
              <a:ext uri="{FF2B5EF4-FFF2-40B4-BE49-F238E27FC236}">
                <a16:creationId xmlns:a16="http://schemas.microsoft.com/office/drawing/2014/main" id="{78B378FF-8198-DC37-BA5B-473DEDD75988}"/>
              </a:ext>
            </a:extLst>
          </p:cNvPr>
          <p:cNvCxnSpPr>
            <a:cxnSpLocks/>
          </p:cNvCxnSpPr>
          <p:nvPr userDrawn="1"/>
        </p:nvCxnSpPr>
        <p:spPr>
          <a:xfrm>
            <a:off x="7584144" y="164150"/>
            <a:ext cx="4607856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" name="Přímá spojnice 2">
            <a:extLst>
              <a:ext uri="{FF2B5EF4-FFF2-40B4-BE49-F238E27FC236}">
                <a16:creationId xmlns:a16="http://schemas.microsoft.com/office/drawing/2014/main" id="{E54E56D6-14F7-4AF8-BCF3-2B60F1174250}"/>
              </a:ext>
            </a:extLst>
          </p:cNvPr>
          <p:cNvCxnSpPr>
            <a:cxnSpLocks/>
          </p:cNvCxnSpPr>
          <p:nvPr userDrawn="1"/>
        </p:nvCxnSpPr>
        <p:spPr>
          <a:xfrm>
            <a:off x="7588298" y="0"/>
            <a:ext cx="0" cy="6858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Přímá spojnice 11">
            <a:extLst>
              <a:ext uri="{FF2B5EF4-FFF2-40B4-BE49-F238E27FC236}">
                <a16:creationId xmlns:a16="http://schemas.microsoft.com/office/drawing/2014/main" id="{1FD24FBA-09F1-E77D-0C3E-A914CBD5F4F2}"/>
              </a:ext>
            </a:extLst>
          </p:cNvPr>
          <p:cNvCxnSpPr>
            <a:cxnSpLocks/>
          </p:cNvCxnSpPr>
          <p:nvPr userDrawn="1"/>
        </p:nvCxnSpPr>
        <p:spPr>
          <a:xfrm>
            <a:off x="429793" y="0"/>
            <a:ext cx="0" cy="6858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7385112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sah s obrázkem 8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Nadpis 1">
            <a:extLst>
              <a:ext uri="{FF2B5EF4-FFF2-40B4-BE49-F238E27FC236}">
                <a16:creationId xmlns:a16="http://schemas.microsoft.com/office/drawing/2014/main" id="{C73E7AA6-3E01-E0FE-40A6-864DFD8887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5697" y="634999"/>
            <a:ext cx="3363510" cy="1667226"/>
          </a:xfrm>
        </p:spPr>
        <p:txBody>
          <a:bodyPr rtlCol="0" anchor="t">
            <a:noAutofit/>
          </a:bodyPr>
          <a:lstStyle>
            <a:lvl1pPr>
              <a:defRPr sz="3600"/>
            </a:lvl1pPr>
          </a:lstStyle>
          <a:p>
            <a:pPr rtl="0"/>
            <a:r>
              <a:rPr lang="cs"/>
              <a:t>Kliknutím můžete upravit styl předlohy nadpisů.</a:t>
            </a:r>
            <a:endParaRPr lang="en-US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C2BDD5A2-CE3E-3215-6DAA-F75C0D1229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 rot="16200000">
            <a:off x="-2064711" y="2231455"/>
            <a:ext cx="4564377" cy="429768"/>
          </a:xfrm>
        </p:spPr>
        <p:txBody>
          <a:bodyPr rtlCol="0"/>
          <a:lstStyle>
            <a:lvl1pPr>
              <a:defRPr>
                <a:solidFill>
                  <a:schemeClr val="tx1"/>
                </a:solidFill>
                <a:effectLst/>
              </a:defRPr>
            </a:lvl1pPr>
          </a:lstStyle>
          <a:p>
            <a:pPr rtl="0"/>
            <a:r>
              <a:rPr lang="cs"/>
              <a:t>UKÁZKOVÝ TEXT ZÁPATÍ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897D0B7E-1A60-DA52-6965-92412B1C2F9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 rot="16200000">
            <a:off x="-529760" y="5260879"/>
            <a:ext cx="1494474" cy="429768"/>
          </a:xfrm>
        </p:spPr>
        <p:txBody>
          <a:bodyPr rtlCol="0"/>
          <a:lstStyle/>
          <a:p>
            <a:pPr rtl="0"/>
            <a:r>
              <a:rPr lang="en-US"/>
              <a:t>8/18/2025</a:t>
            </a:r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B1B822F1-284A-1786-FAF2-72129E2FE6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2593" y="6492875"/>
            <a:ext cx="429207" cy="365125"/>
          </a:xfrm>
        </p:spPr>
        <p:txBody>
          <a:bodyPr rtlCol="0"/>
          <a:lstStyle>
            <a:lvl1pPr>
              <a:defRPr>
                <a:solidFill>
                  <a:schemeClr val="tx1"/>
                </a:solidFill>
                <a:effectLst/>
              </a:defRPr>
            </a:lvl1pPr>
          </a:lstStyle>
          <a:p>
            <a:pPr rtl="0"/>
            <a:fld id="{CC057153-B650-4DEB-B370-79DDCFDCE934}" type="slidenum">
              <a:rPr lang="en-US" smtClean="0"/>
              <a:pPr rtl="0"/>
              <a:t>‹#›</a:t>
            </a:fld>
            <a:endParaRPr lang="en-US"/>
          </a:p>
        </p:txBody>
      </p:sp>
      <p:sp>
        <p:nvSpPr>
          <p:cNvPr id="14" name="Zástupný symbol pro obsah 7">
            <a:extLst>
              <a:ext uri="{FF2B5EF4-FFF2-40B4-BE49-F238E27FC236}">
                <a16:creationId xmlns:a16="http://schemas.microsoft.com/office/drawing/2014/main" id="{07C31AA0-00A0-8749-8CC5-95B234604803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615824" y="2450529"/>
            <a:ext cx="3363513" cy="3814887"/>
          </a:xfrm>
          <a:prstGeom prst="rect">
            <a:avLst/>
          </a:prstGeom>
        </p:spPr>
        <p:txBody>
          <a:bodyPr rtlCol="0"/>
          <a:lstStyle/>
          <a:p>
            <a:pPr lvl="0" rtl="0"/>
            <a:r>
              <a:rPr lang="cs"/>
              <a:t>Kliknutím můžete upravit styl předlohy textů.</a:t>
            </a:r>
          </a:p>
          <a:p>
            <a:pPr lvl="1" rtl="0"/>
            <a:r>
              <a:rPr lang="cs"/>
              <a:t>Druhá úroveň</a:t>
            </a:r>
          </a:p>
          <a:p>
            <a:pPr lvl="2" rtl="0"/>
            <a:r>
              <a:rPr lang="cs"/>
              <a:t>Třetí úroveň</a:t>
            </a:r>
          </a:p>
          <a:p>
            <a:pPr lvl="3" rtl="0"/>
            <a:r>
              <a:rPr lang="cs"/>
              <a:t>Čtvrtá úroveň</a:t>
            </a:r>
          </a:p>
          <a:p>
            <a:pPr lvl="4" rtl="0"/>
            <a:r>
              <a:rPr lang="cs"/>
              <a:t>Pátá úroveň</a:t>
            </a:r>
            <a:endParaRPr lang="en-US"/>
          </a:p>
        </p:txBody>
      </p:sp>
      <p:sp>
        <p:nvSpPr>
          <p:cNvPr id="15" name="Zástupný symbol obrázku 10">
            <a:extLst>
              <a:ext uri="{FF2B5EF4-FFF2-40B4-BE49-F238E27FC236}">
                <a16:creationId xmlns:a16="http://schemas.microsoft.com/office/drawing/2014/main" id="{ABDC61D1-0D87-5A5A-4C73-5CAFD8889E02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4607856" y="0"/>
            <a:ext cx="7584144" cy="6858000"/>
          </a:xfrm>
          <a:prstGeom prst="rect">
            <a:avLst/>
          </a:prstGeom>
          <a:blipFill dpi="0" rotWithShape="1">
            <a:blip r:embed="rId2">
              <a:alphaModFix amt="60000"/>
            </a:blip>
            <a:srcRect/>
            <a:stretch>
              <a:fillRect/>
            </a:stretch>
          </a:blipFill>
        </p:spPr>
        <p:txBody>
          <a:bodyPr rtlCol="0"/>
          <a:lstStyle>
            <a:lvl1pPr marL="0" indent="0">
              <a:buNone/>
              <a:defRPr/>
            </a:lvl1pPr>
          </a:lstStyle>
          <a:p>
            <a:pPr rtl="0"/>
            <a:r>
              <a:rPr lang="cs"/>
              <a:t> </a:t>
            </a:r>
          </a:p>
        </p:txBody>
      </p:sp>
      <p:cxnSp>
        <p:nvCxnSpPr>
          <p:cNvPr id="9" name="Přímá spojnice 8">
            <a:extLst>
              <a:ext uri="{FF2B5EF4-FFF2-40B4-BE49-F238E27FC236}">
                <a16:creationId xmlns:a16="http://schemas.microsoft.com/office/drawing/2014/main" id="{56838F21-75ED-E44B-42EB-FC7FE5E930B5}"/>
              </a:ext>
            </a:extLst>
          </p:cNvPr>
          <p:cNvCxnSpPr>
            <a:cxnSpLocks/>
          </p:cNvCxnSpPr>
          <p:nvPr userDrawn="1"/>
        </p:nvCxnSpPr>
        <p:spPr>
          <a:xfrm>
            <a:off x="431800" y="164150"/>
            <a:ext cx="4162804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" name="Přímá spojnice 2">
            <a:extLst>
              <a:ext uri="{FF2B5EF4-FFF2-40B4-BE49-F238E27FC236}">
                <a16:creationId xmlns:a16="http://schemas.microsoft.com/office/drawing/2014/main" id="{CF9AEDF6-9814-FD08-73EB-63D58BF776EA}"/>
              </a:ext>
            </a:extLst>
          </p:cNvPr>
          <p:cNvCxnSpPr>
            <a:cxnSpLocks/>
          </p:cNvCxnSpPr>
          <p:nvPr userDrawn="1"/>
        </p:nvCxnSpPr>
        <p:spPr>
          <a:xfrm>
            <a:off x="4601894" y="0"/>
            <a:ext cx="0" cy="6858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Přímá spojnice 3">
            <a:extLst>
              <a:ext uri="{FF2B5EF4-FFF2-40B4-BE49-F238E27FC236}">
                <a16:creationId xmlns:a16="http://schemas.microsoft.com/office/drawing/2014/main" id="{5A8CA044-325A-12D3-37BC-BDCEBBC342CC}"/>
              </a:ext>
            </a:extLst>
          </p:cNvPr>
          <p:cNvCxnSpPr>
            <a:cxnSpLocks/>
          </p:cNvCxnSpPr>
          <p:nvPr userDrawn="1"/>
        </p:nvCxnSpPr>
        <p:spPr>
          <a:xfrm>
            <a:off x="429793" y="0"/>
            <a:ext cx="0" cy="6858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4762123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sah s obrázkem 9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Nadpis 1">
            <a:extLst>
              <a:ext uri="{FF2B5EF4-FFF2-40B4-BE49-F238E27FC236}">
                <a16:creationId xmlns:a16="http://schemas.microsoft.com/office/drawing/2014/main" id="{DEDD9488-FAAC-3468-EC84-62DCAA3850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888061" y="634999"/>
            <a:ext cx="2699254" cy="2214453"/>
          </a:xfrm>
        </p:spPr>
        <p:txBody>
          <a:bodyPr rtlCol="0" anchor="t"/>
          <a:lstStyle/>
          <a:p>
            <a:pPr rtl="0"/>
            <a:r>
              <a:rPr lang="cs"/>
              <a:t>Kliknutím můžete upravit styl předlohy nadpisů.</a:t>
            </a:r>
            <a:endParaRPr lang="en-US"/>
          </a:p>
        </p:txBody>
      </p:sp>
      <p:sp>
        <p:nvSpPr>
          <p:cNvPr id="9" name="Zástupný symbol pro zápatí 8">
            <a:extLst>
              <a:ext uri="{FF2B5EF4-FFF2-40B4-BE49-F238E27FC236}">
                <a16:creationId xmlns:a16="http://schemas.microsoft.com/office/drawing/2014/main" id="{B09198F5-FF38-389C-E060-120AC6301809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>
          <a:xfrm rot="16200000">
            <a:off x="-2067301" y="2231454"/>
            <a:ext cx="4564376" cy="429768"/>
          </a:xfrm>
        </p:spPr>
        <p:txBody>
          <a:bodyPr rtlCol="0"/>
          <a:lstStyle/>
          <a:p>
            <a:pPr rtl="0"/>
            <a:r>
              <a:rPr lang="cs"/>
              <a:t>UKÁZKOVÝ TEXT ZÁPATÍ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15305F20-8340-4F06-2EA5-4D05FFED4587}"/>
              </a:ext>
            </a:extLst>
          </p:cNvPr>
          <p:cNvSpPr>
            <a:spLocks noGrp="1"/>
          </p:cNvSpPr>
          <p:nvPr>
            <p:ph type="dt" sz="half" idx="15"/>
          </p:nvPr>
        </p:nvSpPr>
        <p:spPr>
          <a:xfrm rot="16200000">
            <a:off x="-532352" y="5260879"/>
            <a:ext cx="1494475" cy="429768"/>
          </a:xfrm>
        </p:spPr>
        <p:txBody>
          <a:bodyPr rtlCol="0"/>
          <a:lstStyle/>
          <a:p>
            <a:pPr rtl="0"/>
            <a:r>
              <a:rPr lang="en-US"/>
              <a:t>8/18/2025</a:t>
            </a:r>
          </a:p>
        </p:txBody>
      </p:sp>
      <p:sp>
        <p:nvSpPr>
          <p:cNvPr id="10" name="Zástupný symbol pro číslo snímku 9">
            <a:extLst>
              <a:ext uri="{FF2B5EF4-FFF2-40B4-BE49-F238E27FC236}">
                <a16:creationId xmlns:a16="http://schemas.microsoft.com/office/drawing/2014/main" id="{4963CA08-6B63-DC1E-8CB3-C323C9040122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>
          <a:xfrm>
            <a:off x="2" y="6492513"/>
            <a:ext cx="429207" cy="365125"/>
          </a:xfrm>
        </p:spPr>
        <p:txBody>
          <a:bodyPr rtlCol="0"/>
          <a:lstStyle/>
          <a:p>
            <a:pPr rtl="0"/>
            <a:fld id="{CC057153-B650-4DEB-B370-79DDCFDCE934}" type="slidenum">
              <a:rPr lang="en-US" smtClean="0"/>
              <a:t>‹#›</a:t>
            </a:fld>
            <a:endParaRPr lang="en-US"/>
          </a:p>
        </p:txBody>
      </p:sp>
      <p:sp>
        <p:nvSpPr>
          <p:cNvPr id="13" name="Zástupný symbol obrázku 9">
            <a:extLst>
              <a:ext uri="{FF2B5EF4-FFF2-40B4-BE49-F238E27FC236}">
                <a16:creationId xmlns:a16="http://schemas.microsoft.com/office/drawing/2014/main" id="{9785BB1B-C644-BA77-7DDD-02B6EA405BF6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604685" y="0"/>
            <a:ext cx="7644953" cy="6858000"/>
          </a:xfrm>
          <a:custGeom>
            <a:avLst/>
            <a:gdLst>
              <a:gd name="connsiteX0" fmla="*/ 0 w 8326323"/>
              <a:gd name="connsiteY0" fmla="*/ 0 h 6858000"/>
              <a:gd name="connsiteX1" fmla="*/ 8326323 w 8326323"/>
              <a:gd name="connsiteY1" fmla="*/ 0 h 6858000"/>
              <a:gd name="connsiteX2" fmla="*/ 8326323 w 8326323"/>
              <a:gd name="connsiteY2" fmla="*/ 6858000 h 6858000"/>
              <a:gd name="connsiteX3" fmla="*/ 0 w 8326323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326323" h="6858000">
                <a:moveTo>
                  <a:pt x="0" y="0"/>
                </a:moveTo>
                <a:lnTo>
                  <a:pt x="8326323" y="0"/>
                </a:lnTo>
                <a:lnTo>
                  <a:pt x="8326323" y="6858000"/>
                </a:lnTo>
                <a:lnTo>
                  <a:pt x="0" y="6858000"/>
                </a:lnTo>
                <a:close/>
              </a:path>
            </a:pathLst>
          </a:custGeom>
          <a:blipFill dpi="0" rotWithShape="1">
            <a:blip r:embed="rId2">
              <a:alphaModFix amt="60000"/>
            </a:blip>
            <a:srcRect/>
            <a:stretch>
              <a:fillRect/>
            </a:stretch>
          </a:blipFill>
        </p:spPr>
        <p:txBody>
          <a:bodyPr wrap="square" rtlCol="0">
            <a:noAutofit/>
          </a:bodyPr>
          <a:lstStyle>
            <a:lvl1pPr marL="0" indent="0">
              <a:buNone/>
              <a:defRPr/>
            </a:lvl1pPr>
          </a:lstStyle>
          <a:p>
            <a:pPr rtl="0"/>
            <a:r>
              <a:rPr lang="cs"/>
              <a:t> </a:t>
            </a:r>
          </a:p>
        </p:txBody>
      </p:sp>
      <p:sp>
        <p:nvSpPr>
          <p:cNvPr id="14" name="Zástupný symbol pro obsah 7">
            <a:extLst>
              <a:ext uri="{FF2B5EF4-FFF2-40B4-BE49-F238E27FC236}">
                <a16:creationId xmlns:a16="http://schemas.microsoft.com/office/drawing/2014/main" id="{8E56834F-CC6F-AB0D-0C2D-D32A96F77227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8889055" y="3011335"/>
            <a:ext cx="2693346" cy="32116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>
              <a:buNone/>
              <a:defRPr lang="en-US" dirty="0"/>
            </a:lvl1pPr>
            <a:lvl2pPr marL="228600" indent="0">
              <a:buNone/>
              <a:defRPr lang="en-US" dirty="0"/>
            </a:lvl2pPr>
            <a:lvl3pPr marL="457200" indent="0">
              <a:buNone/>
              <a:defRPr lang="en-US" dirty="0"/>
            </a:lvl3pPr>
            <a:lvl4pPr marL="685800" indent="0">
              <a:buNone/>
              <a:defRPr lang="en-US" dirty="0"/>
            </a:lvl4pPr>
            <a:lvl5pPr marL="914400" indent="0">
              <a:buNone/>
              <a:defRPr lang="en-US" dirty="0"/>
            </a:lvl5pPr>
          </a:lstStyle>
          <a:p>
            <a:pPr lvl="0" rtl="0"/>
            <a:r>
              <a:rPr lang="cs"/>
              <a:t>Kliknutím můžete upravit styl předlohy textů.</a:t>
            </a:r>
          </a:p>
          <a:p>
            <a:pPr lvl="1" rtl="0"/>
            <a:r>
              <a:rPr lang="cs"/>
              <a:t>Druhá úroveň</a:t>
            </a:r>
          </a:p>
          <a:p>
            <a:pPr lvl="2" rtl="0"/>
            <a:r>
              <a:rPr lang="cs"/>
              <a:t>Třetí úroveň</a:t>
            </a:r>
          </a:p>
          <a:p>
            <a:pPr lvl="3" rtl="0"/>
            <a:r>
              <a:rPr lang="cs"/>
              <a:t>Čtvrtá úroveň</a:t>
            </a:r>
          </a:p>
          <a:p>
            <a:pPr lvl="4" rtl="0"/>
            <a:r>
              <a:rPr lang="cs"/>
              <a:t>Pátá úroveň</a:t>
            </a:r>
            <a:endParaRPr lang="en-US"/>
          </a:p>
        </p:txBody>
      </p:sp>
      <p:cxnSp>
        <p:nvCxnSpPr>
          <p:cNvPr id="7" name="Přímá spojnice 6">
            <a:extLst>
              <a:ext uri="{FF2B5EF4-FFF2-40B4-BE49-F238E27FC236}">
                <a16:creationId xmlns:a16="http://schemas.microsoft.com/office/drawing/2014/main" id="{8F9841FB-35AF-1919-0953-5642770662AC}"/>
              </a:ext>
            </a:extLst>
          </p:cNvPr>
          <p:cNvCxnSpPr>
            <a:cxnSpLocks/>
          </p:cNvCxnSpPr>
          <p:nvPr userDrawn="1"/>
        </p:nvCxnSpPr>
        <p:spPr>
          <a:xfrm>
            <a:off x="8259492" y="164150"/>
            <a:ext cx="3932508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" name="Přímá spojnice 2">
            <a:extLst>
              <a:ext uri="{FF2B5EF4-FFF2-40B4-BE49-F238E27FC236}">
                <a16:creationId xmlns:a16="http://schemas.microsoft.com/office/drawing/2014/main" id="{358AE5DC-7AFC-CD99-8A67-46A580A7DEFE}"/>
              </a:ext>
            </a:extLst>
          </p:cNvPr>
          <p:cNvCxnSpPr>
            <a:cxnSpLocks/>
          </p:cNvCxnSpPr>
          <p:nvPr userDrawn="1"/>
        </p:nvCxnSpPr>
        <p:spPr>
          <a:xfrm>
            <a:off x="8259492" y="0"/>
            <a:ext cx="0" cy="6858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Přímá spojnice 4">
            <a:extLst>
              <a:ext uri="{FF2B5EF4-FFF2-40B4-BE49-F238E27FC236}">
                <a16:creationId xmlns:a16="http://schemas.microsoft.com/office/drawing/2014/main" id="{51BA6662-88AA-A191-B6D5-4B6DF99C8B16}"/>
              </a:ext>
            </a:extLst>
          </p:cNvPr>
          <p:cNvCxnSpPr>
            <a:cxnSpLocks/>
          </p:cNvCxnSpPr>
          <p:nvPr userDrawn="1"/>
        </p:nvCxnSpPr>
        <p:spPr>
          <a:xfrm>
            <a:off x="429793" y="0"/>
            <a:ext cx="0" cy="6858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4089461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sah s obrázkem 10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Nadpis 1">
            <a:extLst>
              <a:ext uri="{FF2B5EF4-FFF2-40B4-BE49-F238E27FC236}">
                <a16:creationId xmlns:a16="http://schemas.microsoft.com/office/drawing/2014/main" id="{660D1278-B5CC-BDBD-8FA3-679C676A53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5697" y="634999"/>
            <a:ext cx="2699254" cy="2214453"/>
          </a:xfrm>
        </p:spPr>
        <p:txBody>
          <a:bodyPr rtlCol="0" anchor="t"/>
          <a:lstStyle/>
          <a:p>
            <a:pPr rtl="0"/>
            <a:r>
              <a:rPr lang="cs"/>
              <a:t>Kliknutím můžete upravit styl předlohy nadpisů.</a:t>
            </a:r>
            <a:endParaRPr lang="en-US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C2BDD5A2-CE3E-3215-6DAA-F75C0D1229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 rot="16200000">
            <a:off x="-2062638" y="2236683"/>
            <a:ext cx="4553921" cy="429768"/>
          </a:xfrm>
        </p:spPr>
        <p:txBody>
          <a:bodyPr rtlCol="0"/>
          <a:lstStyle>
            <a:lvl1pPr>
              <a:defRPr>
                <a:solidFill>
                  <a:schemeClr val="tx1"/>
                </a:solidFill>
                <a:effectLst/>
              </a:defRPr>
            </a:lvl1pPr>
          </a:lstStyle>
          <a:p>
            <a:pPr rtl="0"/>
            <a:r>
              <a:rPr lang="cs"/>
              <a:t>UKÁZKOVÝ TEXT ZÁPATÍ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897D0B7E-1A60-DA52-6965-92412B1C2F9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 rot="16200000">
            <a:off x="-532354" y="5260880"/>
            <a:ext cx="1494476" cy="429768"/>
          </a:xfrm>
        </p:spPr>
        <p:txBody>
          <a:bodyPr rtlCol="0"/>
          <a:lstStyle/>
          <a:p>
            <a:pPr rtl="0"/>
            <a:r>
              <a:rPr lang="en-US"/>
              <a:t>8/18/2025</a:t>
            </a:r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B1B822F1-284A-1786-FAF2-72129E2FE6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0" y="6492875"/>
            <a:ext cx="429207" cy="365125"/>
          </a:xfrm>
        </p:spPr>
        <p:txBody>
          <a:bodyPr rtlCol="0"/>
          <a:lstStyle>
            <a:lvl1pPr>
              <a:defRPr>
                <a:solidFill>
                  <a:schemeClr val="tx1"/>
                </a:solidFill>
                <a:effectLst/>
              </a:defRPr>
            </a:lvl1pPr>
          </a:lstStyle>
          <a:p>
            <a:pPr rtl="0"/>
            <a:fld id="{CC057153-B650-4DEB-B370-79DDCFDCE934}" type="slidenum">
              <a:rPr lang="en-US" smtClean="0"/>
              <a:pPr rtl="0"/>
              <a:t>‹#›</a:t>
            </a:fld>
            <a:endParaRPr lang="en-US"/>
          </a:p>
        </p:txBody>
      </p:sp>
      <p:sp>
        <p:nvSpPr>
          <p:cNvPr id="13" name="Zástupný symbol pro obsah 7">
            <a:extLst>
              <a:ext uri="{FF2B5EF4-FFF2-40B4-BE49-F238E27FC236}">
                <a16:creationId xmlns:a16="http://schemas.microsoft.com/office/drawing/2014/main" id="{4C1D2059-BF06-D57F-DC08-4CF8A0E3616D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616691" y="3011335"/>
            <a:ext cx="2693346" cy="32116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>
              <a:buNone/>
              <a:defRPr lang="en-US" dirty="0"/>
            </a:lvl1pPr>
            <a:lvl2pPr marL="228600" indent="0">
              <a:buNone/>
              <a:defRPr lang="en-US" dirty="0"/>
            </a:lvl2pPr>
            <a:lvl3pPr marL="457200" indent="0">
              <a:buNone/>
              <a:defRPr lang="en-US" dirty="0"/>
            </a:lvl3pPr>
            <a:lvl4pPr marL="685800" indent="0">
              <a:buNone/>
              <a:defRPr lang="en-US" dirty="0"/>
            </a:lvl4pPr>
            <a:lvl5pPr marL="914400" indent="0">
              <a:buNone/>
              <a:defRPr lang="en-US" dirty="0"/>
            </a:lvl5pPr>
          </a:lstStyle>
          <a:p>
            <a:pPr lvl="0" rtl="0"/>
            <a:r>
              <a:rPr lang="cs"/>
              <a:t>Kliknutím můžete upravit styl předlohy textů.</a:t>
            </a:r>
          </a:p>
          <a:p>
            <a:pPr lvl="1" rtl="0"/>
            <a:r>
              <a:rPr lang="cs"/>
              <a:t>Druhá úroveň</a:t>
            </a:r>
          </a:p>
          <a:p>
            <a:pPr lvl="2" rtl="0"/>
            <a:r>
              <a:rPr lang="cs"/>
              <a:t>Třetí úroveň</a:t>
            </a:r>
          </a:p>
          <a:p>
            <a:pPr lvl="3" rtl="0"/>
            <a:r>
              <a:rPr lang="cs"/>
              <a:t>Čtvrtá úroveň</a:t>
            </a:r>
          </a:p>
          <a:p>
            <a:pPr lvl="4" rtl="0"/>
            <a:r>
              <a:rPr lang="cs"/>
              <a:t>Pátá úroveň</a:t>
            </a:r>
            <a:endParaRPr lang="en-US"/>
          </a:p>
        </p:txBody>
      </p:sp>
      <p:sp>
        <p:nvSpPr>
          <p:cNvPr id="14" name="Zástupný symbol obrázku 9">
            <a:extLst>
              <a:ext uri="{FF2B5EF4-FFF2-40B4-BE49-F238E27FC236}">
                <a16:creationId xmlns:a16="http://schemas.microsoft.com/office/drawing/2014/main" id="{FF55FC92-13DA-DA43-D4EE-90F1CFCD3002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3865677" y="0"/>
            <a:ext cx="8326323" cy="6858000"/>
          </a:xfrm>
          <a:custGeom>
            <a:avLst/>
            <a:gdLst>
              <a:gd name="connsiteX0" fmla="*/ 0 w 8326323"/>
              <a:gd name="connsiteY0" fmla="*/ 0 h 6858000"/>
              <a:gd name="connsiteX1" fmla="*/ 8326323 w 8326323"/>
              <a:gd name="connsiteY1" fmla="*/ 0 h 6858000"/>
              <a:gd name="connsiteX2" fmla="*/ 8326323 w 8326323"/>
              <a:gd name="connsiteY2" fmla="*/ 6858000 h 6858000"/>
              <a:gd name="connsiteX3" fmla="*/ 0 w 8326323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326323" h="6858000">
                <a:moveTo>
                  <a:pt x="0" y="0"/>
                </a:moveTo>
                <a:lnTo>
                  <a:pt x="8326323" y="0"/>
                </a:lnTo>
                <a:lnTo>
                  <a:pt x="8326323" y="6858000"/>
                </a:lnTo>
                <a:lnTo>
                  <a:pt x="0" y="6858000"/>
                </a:lnTo>
                <a:close/>
              </a:path>
            </a:pathLst>
          </a:custGeom>
          <a:blipFill dpi="0" rotWithShape="1">
            <a:blip r:embed="rId2">
              <a:alphaModFix amt="60000"/>
            </a:blip>
            <a:srcRect/>
            <a:stretch>
              <a:fillRect/>
            </a:stretch>
          </a:blipFill>
        </p:spPr>
        <p:txBody>
          <a:bodyPr wrap="square" rtlCol="0">
            <a:noAutofit/>
          </a:bodyPr>
          <a:lstStyle>
            <a:lvl1pPr marL="0" indent="0">
              <a:buNone/>
              <a:defRPr/>
            </a:lvl1pPr>
          </a:lstStyle>
          <a:p>
            <a:pPr rtl="0"/>
            <a:r>
              <a:rPr lang="cs"/>
              <a:t> </a:t>
            </a:r>
          </a:p>
        </p:txBody>
      </p:sp>
      <p:cxnSp>
        <p:nvCxnSpPr>
          <p:cNvPr id="3" name="Přímá spojnice 2">
            <a:extLst>
              <a:ext uri="{FF2B5EF4-FFF2-40B4-BE49-F238E27FC236}">
                <a16:creationId xmlns:a16="http://schemas.microsoft.com/office/drawing/2014/main" id="{9C4DF952-8FA0-48F5-F7EF-53D541404A33}"/>
              </a:ext>
            </a:extLst>
          </p:cNvPr>
          <p:cNvCxnSpPr>
            <a:cxnSpLocks/>
          </p:cNvCxnSpPr>
          <p:nvPr userDrawn="1"/>
        </p:nvCxnSpPr>
        <p:spPr>
          <a:xfrm>
            <a:off x="431800" y="164150"/>
            <a:ext cx="3420625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Přímá spojnice 11">
            <a:extLst>
              <a:ext uri="{FF2B5EF4-FFF2-40B4-BE49-F238E27FC236}">
                <a16:creationId xmlns:a16="http://schemas.microsoft.com/office/drawing/2014/main" id="{696E75C3-3D50-62F4-97A1-08D85ABC2127}"/>
              </a:ext>
            </a:extLst>
          </p:cNvPr>
          <p:cNvCxnSpPr>
            <a:cxnSpLocks/>
          </p:cNvCxnSpPr>
          <p:nvPr userDrawn="1"/>
        </p:nvCxnSpPr>
        <p:spPr>
          <a:xfrm>
            <a:off x="429793" y="0"/>
            <a:ext cx="0" cy="6858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Přímá spojnice 9">
            <a:extLst>
              <a:ext uri="{FF2B5EF4-FFF2-40B4-BE49-F238E27FC236}">
                <a16:creationId xmlns:a16="http://schemas.microsoft.com/office/drawing/2014/main" id="{4CD9DCC5-4A76-A29C-BDAD-62E571E6267E}"/>
              </a:ext>
            </a:extLst>
          </p:cNvPr>
          <p:cNvCxnSpPr>
            <a:cxnSpLocks/>
          </p:cNvCxnSpPr>
          <p:nvPr userDrawn="1"/>
        </p:nvCxnSpPr>
        <p:spPr>
          <a:xfrm>
            <a:off x="3861523" y="0"/>
            <a:ext cx="0" cy="6858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3106910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sah s obrázkem 11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Nadpis 1">
            <a:extLst>
              <a:ext uri="{FF2B5EF4-FFF2-40B4-BE49-F238E27FC236}">
                <a16:creationId xmlns:a16="http://schemas.microsoft.com/office/drawing/2014/main" id="{5EC775AC-06F6-654A-B451-BF23AC7E4E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646" y="5012268"/>
            <a:ext cx="4019522" cy="1127275"/>
          </a:xfrm>
        </p:spPr>
        <p:txBody>
          <a:bodyPr rtlCol="0" anchor="t">
            <a:noAutofit/>
          </a:bodyPr>
          <a:lstStyle>
            <a:lvl1pPr>
              <a:defRPr sz="3600"/>
            </a:lvl1pPr>
          </a:lstStyle>
          <a:p>
            <a:pPr rtl="0"/>
            <a:r>
              <a:rPr lang="cs"/>
              <a:t>Kliknutím můžete upravit styl předlohy nadpisů.</a:t>
            </a:r>
            <a:endParaRPr lang="en-US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C2BDD5A2-CE3E-3215-6DAA-F75C0D1229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 rot="16200000">
            <a:off x="-2067302" y="2231455"/>
            <a:ext cx="4564377" cy="429768"/>
          </a:xfrm>
        </p:spPr>
        <p:txBody>
          <a:bodyPr rtlCol="0"/>
          <a:lstStyle/>
          <a:p>
            <a:pPr rtl="0"/>
            <a:r>
              <a:rPr lang="cs"/>
              <a:t>UKÁZKOVÝ TEXT ZÁPATÍ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897D0B7E-1A60-DA52-6965-92412B1C2F9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 rot="16200000">
            <a:off x="-532351" y="5260879"/>
            <a:ext cx="1494474" cy="429768"/>
          </a:xfrm>
        </p:spPr>
        <p:txBody>
          <a:bodyPr rtlCol="0"/>
          <a:lstStyle>
            <a:lvl1pPr>
              <a:defRPr>
                <a:solidFill>
                  <a:schemeClr val="tx1"/>
                </a:solidFill>
                <a:effectLst/>
              </a:defRPr>
            </a:lvl1pPr>
          </a:lstStyle>
          <a:p>
            <a:pPr rtl="0"/>
            <a:r>
              <a:rPr lang="en-US"/>
              <a:t>8/18/2025</a:t>
            </a:r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B1B822F1-284A-1786-FAF2-72129E2FE6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2" y="6492513"/>
            <a:ext cx="429207" cy="365125"/>
          </a:xfrm>
        </p:spPr>
        <p:txBody>
          <a:bodyPr rtlCol="0"/>
          <a:lstStyle/>
          <a:p>
            <a:pPr rtl="0"/>
            <a:fld id="{CC057153-B650-4DEB-B370-79DDCFDCE934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Zástupný symbol obrázku 10">
            <a:extLst>
              <a:ext uri="{FF2B5EF4-FFF2-40B4-BE49-F238E27FC236}">
                <a16:creationId xmlns:a16="http://schemas.microsoft.com/office/drawing/2014/main" id="{13020A22-5D19-D344-F727-D4D20AA1FB7F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598303" y="0"/>
            <a:ext cx="11593695" cy="4635132"/>
          </a:xfrm>
          <a:prstGeom prst="rect">
            <a:avLst/>
          </a:prstGeom>
          <a:blipFill dpi="0" rotWithShape="1">
            <a:blip r:embed="rId2">
              <a:alphaModFix amt="60000"/>
            </a:blip>
            <a:srcRect/>
            <a:stretch>
              <a:fillRect/>
            </a:stretch>
          </a:blipFill>
        </p:spPr>
        <p:txBody>
          <a:bodyPr rtlCol="0"/>
          <a:lstStyle>
            <a:lvl1pPr marL="0" indent="0">
              <a:buNone/>
              <a:defRPr/>
            </a:lvl1pPr>
          </a:lstStyle>
          <a:p>
            <a:pPr rtl="0"/>
            <a:r>
              <a:rPr lang="cs"/>
              <a:t> </a:t>
            </a:r>
          </a:p>
        </p:txBody>
      </p:sp>
      <p:sp>
        <p:nvSpPr>
          <p:cNvPr id="13" name="Zástupný symbol pro obsah 7">
            <a:extLst>
              <a:ext uri="{FF2B5EF4-FFF2-40B4-BE49-F238E27FC236}">
                <a16:creationId xmlns:a16="http://schemas.microsoft.com/office/drawing/2014/main" id="{FB7ED5EB-305D-576F-1A1C-06E6B2A0F31B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5156009" y="5012267"/>
            <a:ext cx="6426391" cy="124157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>
              <a:buNone/>
              <a:defRPr lang="en-US" dirty="0"/>
            </a:lvl1pPr>
            <a:lvl2pPr marL="228600" indent="0">
              <a:buNone/>
              <a:defRPr lang="en-US" dirty="0"/>
            </a:lvl2pPr>
            <a:lvl3pPr marL="457200" indent="0">
              <a:buNone/>
              <a:defRPr lang="en-US" dirty="0"/>
            </a:lvl3pPr>
            <a:lvl4pPr marL="685800" indent="0">
              <a:buNone/>
              <a:defRPr lang="en-US" dirty="0"/>
            </a:lvl4pPr>
            <a:lvl5pPr marL="914400" indent="0">
              <a:buNone/>
              <a:defRPr lang="en-US" dirty="0"/>
            </a:lvl5pPr>
          </a:lstStyle>
          <a:p>
            <a:pPr lvl="0" rtl="0"/>
            <a:r>
              <a:rPr lang="cs"/>
              <a:t>Kliknutím můžete upravit styl předlohy textů.</a:t>
            </a:r>
          </a:p>
          <a:p>
            <a:pPr lvl="1" rtl="0"/>
            <a:r>
              <a:rPr lang="cs"/>
              <a:t>Druhá úroveň</a:t>
            </a:r>
          </a:p>
          <a:p>
            <a:pPr lvl="2" rtl="0"/>
            <a:r>
              <a:rPr lang="cs"/>
              <a:t>Třetí úroveň</a:t>
            </a:r>
          </a:p>
          <a:p>
            <a:pPr lvl="3" rtl="0"/>
            <a:r>
              <a:rPr lang="cs"/>
              <a:t>Čtvrtá úroveň</a:t>
            </a:r>
          </a:p>
          <a:p>
            <a:pPr lvl="4" rtl="0"/>
            <a:r>
              <a:rPr lang="cs"/>
              <a:t>Pátá úroveň</a:t>
            </a:r>
            <a:endParaRPr lang="en-US"/>
          </a:p>
        </p:txBody>
      </p:sp>
      <p:cxnSp>
        <p:nvCxnSpPr>
          <p:cNvPr id="4" name="Přímá spojnice 3">
            <a:extLst>
              <a:ext uri="{FF2B5EF4-FFF2-40B4-BE49-F238E27FC236}">
                <a16:creationId xmlns:a16="http://schemas.microsoft.com/office/drawing/2014/main" id="{36A42A28-5C2F-9093-B5D9-C2651F290DFF}"/>
              </a:ext>
            </a:extLst>
          </p:cNvPr>
          <p:cNvCxnSpPr>
            <a:cxnSpLocks/>
          </p:cNvCxnSpPr>
          <p:nvPr userDrawn="1"/>
        </p:nvCxnSpPr>
        <p:spPr>
          <a:xfrm>
            <a:off x="429793" y="0"/>
            <a:ext cx="0" cy="6858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7224376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sah s obrázkem 12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1">
            <a:extLst>
              <a:ext uri="{FF2B5EF4-FFF2-40B4-BE49-F238E27FC236}">
                <a16:creationId xmlns:a16="http://schemas.microsoft.com/office/drawing/2014/main" id="{41425E99-2E4D-268B-5E93-5F4B4D25A2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646" y="3880757"/>
            <a:ext cx="3044954" cy="2245126"/>
          </a:xfrm>
        </p:spPr>
        <p:txBody>
          <a:bodyPr rtlCol="0" anchor="t">
            <a:normAutofit/>
          </a:bodyPr>
          <a:lstStyle>
            <a:lvl1pPr>
              <a:defRPr sz="3600"/>
            </a:lvl1pPr>
          </a:lstStyle>
          <a:p>
            <a:pPr rtl="0"/>
            <a:r>
              <a:rPr lang="cs"/>
              <a:t>Kliknutím můžete upravit styl předlohy nadpisů.</a:t>
            </a:r>
            <a:endParaRPr lang="en-US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C2BDD5A2-CE3E-3215-6DAA-F75C0D1229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cs"/>
              <a:t>UKÁZKOVÝ TEXT ZÁPATÍ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897D0B7E-1A60-DA52-6965-92412B1C2F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en-US"/>
              <a:t>8/18/2025</a:t>
            </a:r>
          </a:p>
        </p:txBody>
      </p:sp>
      <p:sp>
        <p:nvSpPr>
          <p:cNvPr id="9" name="Zástupný symbol obrázku 10">
            <a:extLst>
              <a:ext uri="{FF2B5EF4-FFF2-40B4-BE49-F238E27FC236}">
                <a16:creationId xmlns:a16="http://schemas.microsoft.com/office/drawing/2014/main" id="{9FDEF7EB-1801-E3D3-0EB3-A17D6AD2341A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612645" y="0"/>
            <a:ext cx="11579353" cy="3443331"/>
          </a:xfrm>
          <a:prstGeom prst="rect">
            <a:avLst/>
          </a:prstGeom>
          <a:blipFill dpi="0" rotWithShape="1">
            <a:blip r:embed="rId2">
              <a:alphaModFix amt="60000"/>
            </a:blip>
            <a:srcRect/>
            <a:stretch>
              <a:fillRect/>
            </a:stretch>
          </a:blipFill>
        </p:spPr>
        <p:txBody>
          <a:bodyPr rtlCol="0"/>
          <a:lstStyle>
            <a:lvl1pPr marL="0" indent="0">
              <a:buNone/>
              <a:defRPr/>
            </a:lvl1pPr>
          </a:lstStyle>
          <a:p>
            <a:pPr rtl="0"/>
            <a:r>
              <a:rPr lang="cs"/>
              <a:t> </a:t>
            </a:r>
          </a:p>
        </p:txBody>
      </p:sp>
      <p:sp>
        <p:nvSpPr>
          <p:cNvPr id="10" name="Zástupný symbol pro obsah 7">
            <a:extLst>
              <a:ext uri="{FF2B5EF4-FFF2-40B4-BE49-F238E27FC236}">
                <a16:creationId xmlns:a16="http://schemas.microsoft.com/office/drawing/2014/main" id="{81C221A2-8407-5746-E87B-3CEAD025CD3F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4122370" y="3880757"/>
            <a:ext cx="7460029" cy="244384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>
              <a:buNone/>
              <a:defRPr lang="en-US" dirty="0"/>
            </a:lvl1pPr>
            <a:lvl2pPr marL="228600" indent="0">
              <a:buNone/>
              <a:defRPr lang="en-US" dirty="0"/>
            </a:lvl2pPr>
            <a:lvl3pPr marL="457200" indent="0">
              <a:buNone/>
              <a:defRPr lang="en-US" dirty="0"/>
            </a:lvl3pPr>
            <a:lvl4pPr marL="685800" indent="0">
              <a:buNone/>
              <a:defRPr lang="en-US" dirty="0"/>
            </a:lvl4pPr>
            <a:lvl5pPr marL="914400" indent="0">
              <a:buNone/>
              <a:defRPr lang="en-US" dirty="0"/>
            </a:lvl5pPr>
          </a:lstStyle>
          <a:p>
            <a:pPr lvl="0" rtl="0"/>
            <a:r>
              <a:rPr lang="cs"/>
              <a:t>Kliknutím můžete upravit styl předlohy textů.</a:t>
            </a:r>
          </a:p>
          <a:p>
            <a:pPr lvl="1" rtl="0"/>
            <a:r>
              <a:rPr lang="cs"/>
              <a:t>Druhá úroveň</a:t>
            </a:r>
          </a:p>
          <a:p>
            <a:pPr lvl="2" rtl="0"/>
            <a:r>
              <a:rPr lang="cs"/>
              <a:t>Třetí úroveň</a:t>
            </a:r>
          </a:p>
          <a:p>
            <a:pPr lvl="3" rtl="0"/>
            <a:r>
              <a:rPr lang="cs"/>
              <a:t>Čtvrtá úroveň</a:t>
            </a:r>
          </a:p>
          <a:p>
            <a:pPr lvl="4" rtl="0"/>
            <a:r>
              <a:rPr lang="cs"/>
              <a:t>Pátá úroveň</a:t>
            </a:r>
            <a:endParaRPr lang="en-US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B1B822F1-284A-1786-FAF2-72129E2FE6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CC057153-B650-4DEB-B370-79DDCFDCE934}" type="slidenum">
              <a:rPr lang="en-US" smtClean="0"/>
              <a:t>‹#›</a:t>
            </a:fld>
            <a:endParaRPr lang="en-US"/>
          </a:p>
        </p:txBody>
      </p:sp>
      <p:cxnSp>
        <p:nvCxnSpPr>
          <p:cNvPr id="4" name="Přímá spojnice 3">
            <a:extLst>
              <a:ext uri="{FF2B5EF4-FFF2-40B4-BE49-F238E27FC236}">
                <a16:creationId xmlns:a16="http://schemas.microsoft.com/office/drawing/2014/main" id="{AE7E7B67-A585-C4C0-BD50-861ED489B135}"/>
              </a:ext>
            </a:extLst>
          </p:cNvPr>
          <p:cNvCxnSpPr>
            <a:cxnSpLocks/>
          </p:cNvCxnSpPr>
          <p:nvPr userDrawn="1"/>
        </p:nvCxnSpPr>
        <p:spPr>
          <a:xfrm>
            <a:off x="429793" y="0"/>
            <a:ext cx="0" cy="6858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1157672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sah s obrázkem 13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Nadpis 1">
            <a:extLst>
              <a:ext uri="{FF2B5EF4-FFF2-40B4-BE49-F238E27FC236}">
                <a16:creationId xmlns:a16="http://schemas.microsoft.com/office/drawing/2014/main" id="{C737DE76-E217-D796-38E2-BE156016BD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8328" y="634999"/>
            <a:ext cx="3021868" cy="1773540"/>
          </a:xfrm>
        </p:spPr>
        <p:txBody>
          <a:bodyPr rtlCol="0" anchor="t">
            <a:noAutofit/>
          </a:bodyPr>
          <a:lstStyle>
            <a:lvl1pPr>
              <a:defRPr sz="3600"/>
            </a:lvl1pPr>
          </a:lstStyle>
          <a:p>
            <a:pPr rtl="0"/>
            <a:r>
              <a:rPr lang="cs"/>
              <a:t>Kliknutím můžete upravit styl předlohy nadpisů.</a:t>
            </a:r>
            <a:endParaRPr lang="en-US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C2BDD5A2-CE3E-3215-6DAA-F75C0D1229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cs"/>
              <a:t>UKÁZKOVÝ TEXT ZÁPATÍ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897D0B7E-1A60-DA52-6965-92412B1C2F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en-US"/>
              <a:t>8/18/2025</a:t>
            </a:r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B1B822F1-284A-1786-FAF2-72129E2FE6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CC057153-B650-4DEB-B370-79DDCFDCE934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Zástupný symbol pro obsah 7">
            <a:extLst>
              <a:ext uri="{FF2B5EF4-FFF2-40B4-BE49-F238E27FC236}">
                <a16:creationId xmlns:a16="http://schemas.microsoft.com/office/drawing/2014/main" id="{38AE8B48-2473-88AA-21D0-3F9273AC0BDE}"/>
              </a:ext>
            </a:extLst>
          </p:cNvPr>
          <p:cNvSpPr>
            <a:spLocks noGrp="1"/>
          </p:cNvSpPr>
          <p:nvPr>
            <p:ph sz="quarter" idx="16"/>
          </p:nvPr>
        </p:nvSpPr>
        <p:spPr>
          <a:xfrm>
            <a:off x="4122370" y="634999"/>
            <a:ext cx="7460029" cy="233045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>
              <a:buNone/>
              <a:defRPr lang="en-US" dirty="0"/>
            </a:lvl1pPr>
            <a:lvl2pPr marL="228600" indent="0">
              <a:buNone/>
              <a:defRPr lang="en-US" dirty="0"/>
            </a:lvl2pPr>
            <a:lvl3pPr marL="457200" indent="0">
              <a:buNone/>
              <a:defRPr lang="en-US" dirty="0"/>
            </a:lvl3pPr>
            <a:lvl4pPr marL="685800" indent="0">
              <a:buNone/>
              <a:defRPr lang="en-US" dirty="0"/>
            </a:lvl4pPr>
            <a:lvl5pPr marL="914400" indent="0">
              <a:buNone/>
              <a:defRPr lang="en-US" dirty="0"/>
            </a:lvl5pPr>
          </a:lstStyle>
          <a:p>
            <a:pPr lvl="0" rtl="0"/>
            <a:r>
              <a:rPr lang="cs"/>
              <a:t>Kliknutím můžete upravit styl předlohy textů.</a:t>
            </a:r>
          </a:p>
          <a:p>
            <a:pPr lvl="1" rtl="0"/>
            <a:r>
              <a:rPr lang="cs"/>
              <a:t>Druhá úroveň</a:t>
            </a:r>
          </a:p>
          <a:p>
            <a:pPr lvl="2" rtl="0"/>
            <a:r>
              <a:rPr lang="cs"/>
              <a:t>Třetí úroveň</a:t>
            </a:r>
          </a:p>
          <a:p>
            <a:pPr lvl="3" rtl="0"/>
            <a:r>
              <a:rPr lang="cs"/>
              <a:t>Čtvrtá úroveň</a:t>
            </a:r>
          </a:p>
          <a:p>
            <a:pPr lvl="4" rtl="0"/>
            <a:r>
              <a:rPr lang="cs"/>
              <a:t>Pátá úroveň</a:t>
            </a:r>
          </a:p>
        </p:txBody>
      </p:sp>
      <p:sp>
        <p:nvSpPr>
          <p:cNvPr id="9" name="Zástupný symbol obrázku 3">
            <a:extLst>
              <a:ext uri="{FF2B5EF4-FFF2-40B4-BE49-F238E27FC236}">
                <a16:creationId xmlns:a16="http://schemas.microsoft.com/office/drawing/2014/main" id="{9CF2FA52-EFAF-6671-1458-CF597D619DA6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597745" y="3636524"/>
            <a:ext cx="11594254" cy="3221477"/>
          </a:xfrm>
          <a:custGeom>
            <a:avLst/>
            <a:gdLst>
              <a:gd name="connsiteX0" fmla="*/ 0 w 12192000"/>
              <a:gd name="connsiteY0" fmla="*/ 0 h 3221477"/>
              <a:gd name="connsiteX1" fmla="*/ 12192000 w 12192000"/>
              <a:gd name="connsiteY1" fmla="*/ 0 h 3221477"/>
              <a:gd name="connsiteX2" fmla="*/ 12192000 w 12192000"/>
              <a:gd name="connsiteY2" fmla="*/ 3221477 h 3221477"/>
              <a:gd name="connsiteX3" fmla="*/ 0 w 12192000"/>
              <a:gd name="connsiteY3" fmla="*/ 3221477 h 32214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2000" h="3221477">
                <a:moveTo>
                  <a:pt x="0" y="0"/>
                </a:moveTo>
                <a:lnTo>
                  <a:pt x="12192000" y="0"/>
                </a:lnTo>
                <a:lnTo>
                  <a:pt x="12192000" y="3221477"/>
                </a:lnTo>
                <a:lnTo>
                  <a:pt x="0" y="3221477"/>
                </a:lnTo>
                <a:close/>
              </a:path>
            </a:pathLst>
          </a:custGeom>
          <a:blipFill dpi="0" rotWithShape="1">
            <a:blip r:embed="rId2">
              <a:alphaModFix amt="60000"/>
            </a:blip>
            <a:srcRect/>
            <a:stretch>
              <a:fillRect/>
            </a:stretch>
          </a:blipFill>
        </p:spPr>
        <p:txBody>
          <a:bodyPr wrap="square" rtlCol="0">
            <a:noAutofit/>
          </a:bodyPr>
          <a:lstStyle>
            <a:lvl1pPr marL="0" indent="0">
              <a:buNone/>
              <a:defRPr/>
            </a:lvl1pPr>
          </a:lstStyle>
          <a:p>
            <a:pPr rtl="0"/>
            <a:r>
              <a:rPr lang="cs"/>
              <a:t> </a:t>
            </a:r>
          </a:p>
        </p:txBody>
      </p:sp>
      <p:cxnSp>
        <p:nvCxnSpPr>
          <p:cNvPr id="4" name="Přímá spojnice 3">
            <a:extLst>
              <a:ext uri="{FF2B5EF4-FFF2-40B4-BE49-F238E27FC236}">
                <a16:creationId xmlns:a16="http://schemas.microsoft.com/office/drawing/2014/main" id="{B4F2A9F8-8F3B-3616-48B8-F8DA72A71344}"/>
              </a:ext>
            </a:extLst>
          </p:cNvPr>
          <p:cNvCxnSpPr>
            <a:cxnSpLocks/>
          </p:cNvCxnSpPr>
          <p:nvPr userDrawn="1"/>
        </p:nvCxnSpPr>
        <p:spPr>
          <a:xfrm>
            <a:off x="429793" y="0"/>
            <a:ext cx="0" cy="6858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4797018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 s obrázkem 2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4336E9A-8E96-CD8C-7598-F87632CD81C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543799" y="634990"/>
            <a:ext cx="4244009" cy="422795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defRPr lang="en-US" sz="3600" dirty="0"/>
            </a:lvl1pPr>
          </a:lstStyle>
          <a:p>
            <a:pPr lvl="0" rtl="0"/>
            <a:r>
              <a:rPr lang="cs"/>
              <a:t>Kliknutím můžete upravit styl předlohy nadpisů.</a:t>
            </a:r>
            <a:endParaRPr lang="en-US"/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2BDC76B8-60F6-62D3-9F73-E8166220301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543799" y="5189329"/>
            <a:ext cx="3741886" cy="1033669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marL="0" indent="0">
              <a:buNone/>
              <a:defRPr lang="en-US" sz="1400" dirty="0"/>
            </a:lvl1pPr>
          </a:lstStyle>
          <a:p>
            <a:pPr lvl="0" rtl="0"/>
            <a:r>
              <a:rPr lang="cs"/>
              <a:t>Kliknutím můžete upravit styl předlohy podnadpisů.</a:t>
            </a:r>
            <a:endParaRPr lang="en-US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5B407A58-3351-E479-1A0C-2FF49FA427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 rot="16200000">
            <a:off x="-2067585" y="2231733"/>
            <a:ext cx="4564375" cy="429205"/>
          </a:xfrm>
        </p:spPr>
        <p:txBody>
          <a:bodyPr rtlCol="0"/>
          <a:lstStyle/>
          <a:p>
            <a:pPr rtl="0"/>
            <a:r>
              <a:rPr lang="cs"/>
              <a:t>UKÁZKOVÝ TEXT ZÁPATÍ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EAE2DAFA-435E-AAF9-8B67-495E5AFDCD9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 rot="16200000">
            <a:off x="-532638" y="5261161"/>
            <a:ext cx="1494477" cy="429202"/>
          </a:xfrm>
        </p:spPr>
        <p:txBody>
          <a:bodyPr rtlCol="0"/>
          <a:lstStyle>
            <a:lvl1pPr>
              <a:defRPr>
                <a:solidFill>
                  <a:schemeClr val="tx1"/>
                </a:solidFill>
                <a:effectLst/>
              </a:defRPr>
            </a:lvl1pPr>
          </a:lstStyle>
          <a:p>
            <a:pPr rtl="0"/>
            <a:r>
              <a:rPr lang="en-US"/>
              <a:t>8/18/2025</a:t>
            </a:r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81789E10-2433-2ECB-9C92-571B583A4C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AEAA3239-9EA4-4A65-A281-97F994456D9F}" type="slidenum">
              <a:rPr lang="en-US" smtClean="0"/>
              <a:t>‹#›</a:t>
            </a:fld>
            <a:endParaRPr lang="en-US"/>
          </a:p>
        </p:txBody>
      </p:sp>
      <p:sp>
        <p:nvSpPr>
          <p:cNvPr id="15" name="Zástupný symbol obrázku 13">
            <a:extLst>
              <a:ext uri="{FF2B5EF4-FFF2-40B4-BE49-F238E27FC236}">
                <a16:creationId xmlns:a16="http://schemas.microsoft.com/office/drawing/2014/main" id="{453992B1-FB53-5896-E556-2208A45F982B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597728" y="0"/>
            <a:ext cx="6488922" cy="6858000"/>
          </a:xfrm>
          <a:custGeom>
            <a:avLst/>
            <a:gdLst>
              <a:gd name="connsiteX0" fmla="*/ 0 w 7195675"/>
              <a:gd name="connsiteY0" fmla="*/ 0 h 6858000"/>
              <a:gd name="connsiteX1" fmla="*/ 7195675 w 7195675"/>
              <a:gd name="connsiteY1" fmla="*/ 0 h 6858000"/>
              <a:gd name="connsiteX2" fmla="*/ 7195675 w 7195675"/>
              <a:gd name="connsiteY2" fmla="*/ 6858000 h 6858000"/>
              <a:gd name="connsiteX3" fmla="*/ 0 w 7195675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195675" h="6858000">
                <a:moveTo>
                  <a:pt x="0" y="0"/>
                </a:moveTo>
                <a:lnTo>
                  <a:pt x="7195675" y="0"/>
                </a:lnTo>
                <a:lnTo>
                  <a:pt x="7195675" y="6858000"/>
                </a:lnTo>
                <a:lnTo>
                  <a:pt x="0" y="6858000"/>
                </a:lnTo>
                <a:close/>
              </a:path>
            </a:pathLst>
          </a:custGeom>
          <a:blipFill dpi="0" rotWithShape="1">
            <a:blip r:embed="rId2">
              <a:alphaModFix amt="60000"/>
            </a:blip>
            <a:srcRect/>
            <a:stretch>
              <a:fillRect/>
            </a:stretch>
          </a:blipFill>
        </p:spPr>
        <p:txBody>
          <a:bodyPr wrap="square" rtlCol="0">
            <a:noAutofit/>
          </a:bodyPr>
          <a:lstStyle>
            <a:lvl1pPr marL="0" indent="0">
              <a:buNone/>
              <a:defRPr/>
            </a:lvl1pPr>
          </a:lstStyle>
          <a:p>
            <a:pPr rtl="0"/>
            <a:r>
              <a:rPr lang="cs" b="1">
                <a:effectLst/>
              </a:rPr>
              <a:t> </a:t>
            </a:r>
            <a:endParaRPr lang="en-US"/>
          </a:p>
        </p:txBody>
      </p:sp>
      <p:cxnSp>
        <p:nvCxnSpPr>
          <p:cNvPr id="8" name="Přímá spojnice 7">
            <a:extLst>
              <a:ext uri="{FF2B5EF4-FFF2-40B4-BE49-F238E27FC236}">
                <a16:creationId xmlns:a16="http://schemas.microsoft.com/office/drawing/2014/main" id="{39A94CD3-3183-0F04-2405-7D52239F28A0}"/>
              </a:ext>
            </a:extLst>
          </p:cNvPr>
          <p:cNvCxnSpPr>
            <a:cxnSpLocks/>
          </p:cNvCxnSpPr>
          <p:nvPr userDrawn="1"/>
        </p:nvCxnSpPr>
        <p:spPr>
          <a:xfrm>
            <a:off x="7254575" y="164150"/>
            <a:ext cx="4937425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Přímá spojnice 8">
            <a:extLst>
              <a:ext uri="{FF2B5EF4-FFF2-40B4-BE49-F238E27FC236}">
                <a16:creationId xmlns:a16="http://schemas.microsoft.com/office/drawing/2014/main" id="{E2D7818A-B409-D3C7-1DEC-7919EC439E8E}"/>
              </a:ext>
            </a:extLst>
          </p:cNvPr>
          <p:cNvCxnSpPr>
            <a:cxnSpLocks/>
          </p:cNvCxnSpPr>
          <p:nvPr userDrawn="1"/>
        </p:nvCxnSpPr>
        <p:spPr>
          <a:xfrm>
            <a:off x="7254575" y="0"/>
            <a:ext cx="0" cy="6858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Přímá spojnice 9">
            <a:extLst>
              <a:ext uri="{FF2B5EF4-FFF2-40B4-BE49-F238E27FC236}">
                <a16:creationId xmlns:a16="http://schemas.microsoft.com/office/drawing/2014/main" id="{52C8901F-66EF-1A3E-9AE7-B0A426C81DF4}"/>
              </a:ext>
            </a:extLst>
          </p:cNvPr>
          <p:cNvCxnSpPr>
            <a:cxnSpLocks/>
          </p:cNvCxnSpPr>
          <p:nvPr userDrawn="1"/>
        </p:nvCxnSpPr>
        <p:spPr>
          <a:xfrm>
            <a:off x="429793" y="0"/>
            <a:ext cx="0" cy="6858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1930643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5" orient="horz" pos="2160">
          <p15:clr>
            <a:srgbClr val="FBAE40"/>
          </p15:clr>
        </p15:guide>
        <p15:guide id="6" pos="3840">
          <p15:clr>
            <a:srgbClr val="FBAE40"/>
          </p15:clr>
        </p15:guide>
      </p15:sldGuideLst>
    </p:ext>
  </p:extLs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sah s obrázkem 14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Přímá spojnice 2">
            <a:extLst>
              <a:ext uri="{FF2B5EF4-FFF2-40B4-BE49-F238E27FC236}">
                <a16:creationId xmlns:a16="http://schemas.microsoft.com/office/drawing/2014/main" id="{4056BFCD-3259-DDE7-5625-EE56190B8F62}"/>
              </a:ext>
            </a:extLst>
          </p:cNvPr>
          <p:cNvCxnSpPr>
            <a:cxnSpLocks/>
          </p:cNvCxnSpPr>
          <p:nvPr userDrawn="1"/>
        </p:nvCxnSpPr>
        <p:spPr>
          <a:xfrm>
            <a:off x="429209" y="164150"/>
            <a:ext cx="11762791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Nadpis 1">
            <a:extLst>
              <a:ext uri="{FF2B5EF4-FFF2-40B4-BE49-F238E27FC236}">
                <a16:creationId xmlns:a16="http://schemas.microsoft.com/office/drawing/2014/main" id="{43FCD0E4-9CD1-93F8-08DF-3BFC834A3E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647" y="638736"/>
            <a:ext cx="10969753" cy="932688"/>
          </a:xfrm>
        </p:spPr>
        <p:txBody>
          <a:bodyPr rtlCol="0" anchor="t"/>
          <a:lstStyle/>
          <a:p>
            <a:pPr rtl="0"/>
            <a:r>
              <a:rPr lang="cs"/>
              <a:t>Kliknutím můžete upravit styl předlohy nadpisů.</a:t>
            </a:r>
            <a:endParaRPr lang="en-US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C2BDD5A2-CE3E-3215-6DAA-F75C0D1229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 rot="16200000">
            <a:off x="-2073146" y="2231455"/>
            <a:ext cx="4564377" cy="429768"/>
          </a:xfrm>
        </p:spPr>
        <p:txBody>
          <a:bodyPr rtlCol="0"/>
          <a:lstStyle/>
          <a:p>
            <a:pPr rtl="0"/>
            <a:r>
              <a:rPr lang="cs"/>
              <a:t>UKÁZKOVÝ TEXT ZÁPATÍ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897D0B7E-1A60-DA52-6965-92412B1C2F9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 rot="16200000">
            <a:off x="-538191" y="5260876"/>
            <a:ext cx="1494468" cy="429768"/>
          </a:xfrm>
        </p:spPr>
        <p:txBody>
          <a:bodyPr rtlCol="0"/>
          <a:lstStyle/>
          <a:p>
            <a:pPr rtl="0"/>
            <a:r>
              <a:rPr lang="en-US"/>
              <a:t>8/18/2025</a:t>
            </a:r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B1B822F1-284A-1786-FAF2-72129E2FE6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-5842" y="6492874"/>
            <a:ext cx="429207" cy="365125"/>
          </a:xfrm>
        </p:spPr>
        <p:txBody>
          <a:bodyPr rtlCol="0"/>
          <a:lstStyle/>
          <a:p>
            <a:pPr rtl="0"/>
            <a:fld id="{CC057153-B650-4DEB-B370-79DDCFDCE934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Přímá spojnice 8">
            <a:extLst>
              <a:ext uri="{FF2B5EF4-FFF2-40B4-BE49-F238E27FC236}">
                <a16:creationId xmlns:a16="http://schemas.microsoft.com/office/drawing/2014/main" id="{2C378E9B-0BD2-F103-F591-68E71F4480ED}"/>
              </a:ext>
            </a:extLst>
          </p:cNvPr>
          <p:cNvCxnSpPr>
            <a:cxnSpLocks/>
          </p:cNvCxnSpPr>
          <p:nvPr userDrawn="1"/>
        </p:nvCxnSpPr>
        <p:spPr>
          <a:xfrm>
            <a:off x="429793" y="0"/>
            <a:ext cx="0" cy="6858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Zástupný symbol pro obsah 7">
            <a:extLst>
              <a:ext uri="{FF2B5EF4-FFF2-40B4-BE49-F238E27FC236}">
                <a16:creationId xmlns:a16="http://schemas.microsoft.com/office/drawing/2014/main" id="{A94BBE19-E3B2-673A-37AB-2329CE36DA87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612648" y="1713653"/>
            <a:ext cx="4485564" cy="4692340"/>
          </a:xfrm>
          <a:prstGeom prst="rect">
            <a:avLst/>
          </a:prstGeom>
        </p:spPr>
        <p:txBody>
          <a:bodyPr rtlCol="0"/>
          <a:lstStyle/>
          <a:p>
            <a:pPr lvl="0" rtl="0"/>
            <a:r>
              <a:rPr lang="cs"/>
              <a:t>Kliknutím můžete upravit styl předlohy textů.</a:t>
            </a:r>
          </a:p>
          <a:p>
            <a:pPr lvl="1" rtl="0"/>
            <a:r>
              <a:rPr lang="cs"/>
              <a:t>Druhá úroveň</a:t>
            </a:r>
          </a:p>
          <a:p>
            <a:pPr lvl="2" rtl="0"/>
            <a:r>
              <a:rPr lang="cs"/>
              <a:t>Třetí úroveň</a:t>
            </a:r>
          </a:p>
          <a:p>
            <a:pPr lvl="3" rtl="0"/>
            <a:r>
              <a:rPr lang="cs"/>
              <a:t>Čtvrtá úroveň</a:t>
            </a:r>
          </a:p>
          <a:p>
            <a:pPr lvl="4" rtl="0"/>
            <a:r>
              <a:rPr lang="cs"/>
              <a:t>Pátá úroveň</a:t>
            </a:r>
            <a:endParaRPr lang="en-US"/>
          </a:p>
        </p:txBody>
      </p:sp>
      <p:sp>
        <p:nvSpPr>
          <p:cNvPr id="12" name="Zástupný symbol obrázku 11">
            <a:extLst>
              <a:ext uri="{FF2B5EF4-FFF2-40B4-BE49-F238E27FC236}">
                <a16:creationId xmlns:a16="http://schemas.microsoft.com/office/drawing/2014/main" id="{19D386B7-EEFC-D00F-7761-B261459996D2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5658927" y="1713653"/>
            <a:ext cx="6533071" cy="5144347"/>
          </a:xfrm>
          <a:custGeom>
            <a:avLst/>
            <a:gdLst>
              <a:gd name="connsiteX0" fmla="*/ 0 w 6460672"/>
              <a:gd name="connsiteY0" fmla="*/ 0 h 5029200"/>
              <a:gd name="connsiteX1" fmla="*/ 6460672 w 6460672"/>
              <a:gd name="connsiteY1" fmla="*/ 0 h 5029200"/>
              <a:gd name="connsiteX2" fmla="*/ 6460672 w 6460672"/>
              <a:gd name="connsiteY2" fmla="*/ 5029200 h 5029200"/>
              <a:gd name="connsiteX3" fmla="*/ 0 w 6460672"/>
              <a:gd name="connsiteY3" fmla="*/ 5029200 h 5029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460672" h="5029200">
                <a:moveTo>
                  <a:pt x="0" y="0"/>
                </a:moveTo>
                <a:lnTo>
                  <a:pt x="6460672" y="0"/>
                </a:lnTo>
                <a:lnTo>
                  <a:pt x="6460672" y="5029200"/>
                </a:lnTo>
                <a:lnTo>
                  <a:pt x="0" y="5029200"/>
                </a:lnTo>
                <a:close/>
              </a:path>
            </a:pathLst>
          </a:custGeom>
          <a:blipFill dpi="0" rotWithShape="1">
            <a:blip r:embed="rId2">
              <a:alphaModFix amt="60000"/>
            </a:blip>
            <a:srcRect/>
            <a:stretch>
              <a:fillRect/>
            </a:stretch>
          </a:blipFill>
        </p:spPr>
        <p:txBody>
          <a:bodyPr vert="horz" wrap="square" lIns="91440" tIns="45720" rIns="91440" bIns="45720" rtlCol="0">
            <a:noAutofit/>
          </a:bodyPr>
          <a:lstStyle>
            <a:lvl1pPr>
              <a:defRPr lang="en-US" dirty="0"/>
            </a:lvl1pPr>
          </a:lstStyle>
          <a:p>
            <a:pPr marL="0" lvl="0" indent="0" rtl="0">
              <a:buNone/>
            </a:pPr>
            <a:r>
              <a:rPr lang="cs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82287401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sah s obrázkem 15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Přímá spojnice 3">
            <a:extLst>
              <a:ext uri="{FF2B5EF4-FFF2-40B4-BE49-F238E27FC236}">
                <a16:creationId xmlns:a16="http://schemas.microsoft.com/office/drawing/2014/main" id="{E4F82DAF-8C88-BCF8-3DCD-BA0110CC6BB2}"/>
              </a:ext>
            </a:extLst>
          </p:cNvPr>
          <p:cNvCxnSpPr/>
          <p:nvPr userDrawn="1"/>
        </p:nvCxnSpPr>
        <p:spPr>
          <a:xfrm>
            <a:off x="429209" y="164150"/>
            <a:ext cx="11762791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Nadpis 1">
            <a:extLst>
              <a:ext uri="{FF2B5EF4-FFF2-40B4-BE49-F238E27FC236}">
                <a16:creationId xmlns:a16="http://schemas.microsoft.com/office/drawing/2014/main" id="{9AA955E6-9DAE-AA3C-BB38-0AC671A409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647" y="634999"/>
            <a:ext cx="10969753" cy="932688"/>
          </a:xfrm>
        </p:spPr>
        <p:txBody>
          <a:bodyPr rtlCol="0" anchor="t"/>
          <a:lstStyle/>
          <a:p>
            <a:pPr rtl="0"/>
            <a:r>
              <a:rPr lang="cs"/>
              <a:t>Kliknutím můžete upravit styl předlohy nadpisů.</a:t>
            </a:r>
            <a:endParaRPr lang="en-US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C2BDD5A2-CE3E-3215-6DAA-F75C0D1229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cs"/>
              <a:t>UKÁZKOVÝ TEXT ZÁPATÍ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897D0B7E-1A60-DA52-6965-92412B1C2F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en-US"/>
              <a:t>8/18/2025</a:t>
            </a:r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B1B822F1-284A-1786-FAF2-72129E2FE6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CC057153-B650-4DEB-B370-79DDCFDCE934}" type="slidenum">
              <a:rPr lang="en-US" smtClean="0"/>
              <a:t>‹#›</a:t>
            </a:fld>
            <a:endParaRPr lang="en-US"/>
          </a:p>
        </p:txBody>
      </p:sp>
      <p:cxnSp>
        <p:nvCxnSpPr>
          <p:cNvPr id="3" name="Přímá spojnice 2">
            <a:extLst>
              <a:ext uri="{FF2B5EF4-FFF2-40B4-BE49-F238E27FC236}">
                <a16:creationId xmlns:a16="http://schemas.microsoft.com/office/drawing/2014/main" id="{271A0C8E-B9F0-C8A0-7A87-A97B78C1C482}"/>
              </a:ext>
            </a:extLst>
          </p:cNvPr>
          <p:cNvCxnSpPr>
            <a:cxnSpLocks/>
          </p:cNvCxnSpPr>
          <p:nvPr userDrawn="1"/>
        </p:nvCxnSpPr>
        <p:spPr>
          <a:xfrm>
            <a:off x="429793" y="0"/>
            <a:ext cx="0" cy="6858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Zástupný symbol pro obsah 7">
            <a:extLst>
              <a:ext uri="{FF2B5EF4-FFF2-40B4-BE49-F238E27FC236}">
                <a16:creationId xmlns:a16="http://schemas.microsoft.com/office/drawing/2014/main" id="{4025B090-9FA9-0FC5-EA6A-9BA0F54A4064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612647" y="1912398"/>
            <a:ext cx="4637269" cy="4225054"/>
          </a:xfrm>
          <a:prstGeom prst="rect">
            <a:avLst/>
          </a:prstGeom>
        </p:spPr>
        <p:txBody>
          <a:bodyPr rtlCol="0"/>
          <a:lstStyle/>
          <a:p>
            <a:pPr lvl="0" rtl="0"/>
            <a:r>
              <a:rPr lang="cs"/>
              <a:t>Kliknutím můžete upravit styl předlohy textů.</a:t>
            </a:r>
          </a:p>
          <a:p>
            <a:pPr lvl="1" rtl="0"/>
            <a:r>
              <a:rPr lang="cs"/>
              <a:t>Druhá úroveň</a:t>
            </a:r>
          </a:p>
          <a:p>
            <a:pPr lvl="2" rtl="0"/>
            <a:r>
              <a:rPr lang="cs"/>
              <a:t>Třetí úroveň</a:t>
            </a:r>
          </a:p>
          <a:p>
            <a:pPr lvl="3" rtl="0"/>
            <a:r>
              <a:rPr lang="cs"/>
              <a:t>Čtvrtá úroveň</a:t>
            </a:r>
          </a:p>
          <a:p>
            <a:pPr lvl="4" rtl="0"/>
            <a:r>
              <a:rPr lang="cs"/>
              <a:t>Pátá úroveň</a:t>
            </a:r>
            <a:endParaRPr lang="en-US"/>
          </a:p>
        </p:txBody>
      </p:sp>
      <p:sp>
        <p:nvSpPr>
          <p:cNvPr id="15" name="Zástupný symbol obrázku 5">
            <a:extLst>
              <a:ext uri="{FF2B5EF4-FFF2-40B4-BE49-F238E27FC236}">
                <a16:creationId xmlns:a16="http://schemas.microsoft.com/office/drawing/2014/main" id="{7DCDC1A0-A2FE-AF32-199F-D7E415F47574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5737861" y="1929756"/>
            <a:ext cx="5741992" cy="4207696"/>
          </a:xfrm>
          <a:custGeom>
            <a:avLst/>
            <a:gdLst>
              <a:gd name="connsiteX0" fmla="*/ 0 w 5560101"/>
              <a:gd name="connsiteY0" fmla="*/ 0 h 4074407"/>
              <a:gd name="connsiteX1" fmla="*/ 5560101 w 5560101"/>
              <a:gd name="connsiteY1" fmla="*/ 0 h 4074407"/>
              <a:gd name="connsiteX2" fmla="*/ 5560101 w 5560101"/>
              <a:gd name="connsiteY2" fmla="*/ 4074407 h 4074407"/>
              <a:gd name="connsiteX3" fmla="*/ 0 w 5560101"/>
              <a:gd name="connsiteY3" fmla="*/ 4074407 h 40744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560101" h="4074407">
                <a:moveTo>
                  <a:pt x="0" y="0"/>
                </a:moveTo>
                <a:lnTo>
                  <a:pt x="5560101" y="0"/>
                </a:lnTo>
                <a:lnTo>
                  <a:pt x="5560101" y="4074407"/>
                </a:lnTo>
                <a:lnTo>
                  <a:pt x="0" y="4074407"/>
                </a:lnTo>
                <a:close/>
              </a:path>
            </a:pathLst>
          </a:custGeom>
          <a:blipFill dpi="0" rotWithShape="1">
            <a:blip r:embed="rId2">
              <a:alphaModFix amt="60000"/>
            </a:blip>
            <a:srcRect/>
            <a:stretch>
              <a:fillRect/>
            </a:stretch>
          </a:blipFill>
        </p:spPr>
        <p:txBody>
          <a:bodyPr vert="horz" wrap="square" lIns="91440" tIns="45720" rIns="91440" bIns="45720" rtlCol="0">
            <a:noAutofit/>
          </a:bodyPr>
          <a:lstStyle>
            <a:lvl1pPr>
              <a:defRPr lang="en-US" dirty="0"/>
            </a:lvl1pPr>
          </a:lstStyle>
          <a:p>
            <a:pPr marL="0" lvl="0" indent="0" rtl="0">
              <a:buNone/>
            </a:pPr>
            <a:r>
              <a:rPr lang="cs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59980793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sah s obrázkem 16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Přímá spojnice 2">
            <a:extLst>
              <a:ext uri="{FF2B5EF4-FFF2-40B4-BE49-F238E27FC236}">
                <a16:creationId xmlns:a16="http://schemas.microsoft.com/office/drawing/2014/main" id="{C29A9DDD-8FD5-2897-8DC9-1CEC88541C50}"/>
              </a:ext>
            </a:extLst>
          </p:cNvPr>
          <p:cNvCxnSpPr/>
          <p:nvPr userDrawn="1"/>
        </p:nvCxnSpPr>
        <p:spPr>
          <a:xfrm>
            <a:off x="429209" y="164150"/>
            <a:ext cx="11762791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Nadpis 1">
            <a:extLst>
              <a:ext uri="{FF2B5EF4-FFF2-40B4-BE49-F238E27FC236}">
                <a16:creationId xmlns:a16="http://schemas.microsoft.com/office/drawing/2014/main" id="{D3FF54FB-A206-6CBA-CEBE-32EE19C37B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647" y="634999"/>
            <a:ext cx="10969753" cy="932688"/>
          </a:xfrm>
        </p:spPr>
        <p:txBody>
          <a:bodyPr rtlCol="0" anchor="t"/>
          <a:lstStyle/>
          <a:p>
            <a:pPr rtl="0"/>
            <a:r>
              <a:rPr lang="cs"/>
              <a:t>Kliknutím můžete upravit styl předlohy nadpisů.</a:t>
            </a:r>
            <a:endParaRPr lang="en-US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C2BDD5A2-CE3E-3215-6DAA-F75C0D1229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cs"/>
              <a:t>UKÁZKOVÝ TEXT ZÁPATÍ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897D0B7E-1A60-DA52-6965-92412B1C2F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en-US"/>
              <a:t>8/18/2025</a:t>
            </a:r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B1B822F1-284A-1786-FAF2-72129E2FE6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CC057153-B650-4DEB-B370-79DDCFDCE934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Přímá spojnice 8">
            <a:extLst>
              <a:ext uri="{FF2B5EF4-FFF2-40B4-BE49-F238E27FC236}">
                <a16:creationId xmlns:a16="http://schemas.microsoft.com/office/drawing/2014/main" id="{02BC9BBD-1994-9D19-11C8-FD27039C6338}"/>
              </a:ext>
            </a:extLst>
          </p:cNvPr>
          <p:cNvCxnSpPr>
            <a:cxnSpLocks/>
          </p:cNvCxnSpPr>
          <p:nvPr userDrawn="1"/>
        </p:nvCxnSpPr>
        <p:spPr>
          <a:xfrm>
            <a:off x="429793" y="0"/>
            <a:ext cx="0" cy="6858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Zástupný symbol obrázku 11">
            <a:extLst>
              <a:ext uri="{FF2B5EF4-FFF2-40B4-BE49-F238E27FC236}">
                <a16:creationId xmlns:a16="http://schemas.microsoft.com/office/drawing/2014/main" id="{FF925AEE-0C06-4F24-B6E3-73484A4008DC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609601" y="1713653"/>
            <a:ext cx="5860862" cy="5144347"/>
          </a:xfrm>
          <a:custGeom>
            <a:avLst/>
            <a:gdLst>
              <a:gd name="connsiteX0" fmla="*/ 0 w 6460672"/>
              <a:gd name="connsiteY0" fmla="*/ 0 h 5029200"/>
              <a:gd name="connsiteX1" fmla="*/ 6460672 w 6460672"/>
              <a:gd name="connsiteY1" fmla="*/ 0 h 5029200"/>
              <a:gd name="connsiteX2" fmla="*/ 6460672 w 6460672"/>
              <a:gd name="connsiteY2" fmla="*/ 5029200 h 5029200"/>
              <a:gd name="connsiteX3" fmla="*/ 0 w 6460672"/>
              <a:gd name="connsiteY3" fmla="*/ 5029200 h 5029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460672" h="5029200">
                <a:moveTo>
                  <a:pt x="0" y="0"/>
                </a:moveTo>
                <a:lnTo>
                  <a:pt x="6460672" y="0"/>
                </a:lnTo>
                <a:lnTo>
                  <a:pt x="6460672" y="5029200"/>
                </a:lnTo>
                <a:lnTo>
                  <a:pt x="0" y="5029200"/>
                </a:lnTo>
                <a:close/>
              </a:path>
            </a:pathLst>
          </a:custGeom>
          <a:blipFill dpi="0" rotWithShape="1">
            <a:blip r:embed="rId2">
              <a:alphaModFix amt="60000"/>
            </a:blip>
            <a:srcRect/>
            <a:stretch>
              <a:fillRect/>
            </a:stretch>
          </a:blipFill>
        </p:spPr>
        <p:txBody>
          <a:bodyPr vert="horz" wrap="square" lIns="91440" tIns="45720" rIns="91440" bIns="45720" rtlCol="0">
            <a:noAutofit/>
          </a:bodyPr>
          <a:lstStyle>
            <a:lvl1pPr>
              <a:defRPr lang="en-US" dirty="0"/>
            </a:lvl1pPr>
          </a:lstStyle>
          <a:p>
            <a:pPr marL="0" lvl="0" indent="0" rtl="0">
              <a:buNone/>
            </a:pPr>
            <a:r>
              <a:rPr lang="cs"/>
              <a:t> </a:t>
            </a:r>
          </a:p>
        </p:txBody>
      </p:sp>
      <p:sp>
        <p:nvSpPr>
          <p:cNvPr id="12" name="Zástupný symbol pro obsah 7">
            <a:extLst>
              <a:ext uri="{FF2B5EF4-FFF2-40B4-BE49-F238E27FC236}">
                <a16:creationId xmlns:a16="http://schemas.microsoft.com/office/drawing/2014/main" id="{422BCA1B-3481-37CE-708A-4CA6ACFAF7DA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7103255" y="1704847"/>
            <a:ext cx="4479145" cy="4692340"/>
          </a:xfrm>
          <a:prstGeom prst="rect">
            <a:avLst/>
          </a:prstGeom>
        </p:spPr>
        <p:txBody>
          <a:bodyPr rtlCol="0"/>
          <a:lstStyle/>
          <a:p>
            <a:pPr lvl="0" rtl="0"/>
            <a:r>
              <a:rPr lang="cs"/>
              <a:t>Kliknutím můžete upravit styl předlohy textů.</a:t>
            </a:r>
          </a:p>
          <a:p>
            <a:pPr lvl="1" rtl="0"/>
            <a:r>
              <a:rPr lang="cs"/>
              <a:t>Druhá úroveň</a:t>
            </a:r>
          </a:p>
          <a:p>
            <a:pPr lvl="2" rtl="0"/>
            <a:r>
              <a:rPr lang="cs"/>
              <a:t>Třetí úroveň</a:t>
            </a:r>
          </a:p>
          <a:p>
            <a:pPr lvl="3" rtl="0"/>
            <a:r>
              <a:rPr lang="cs"/>
              <a:t>Čtvrtá úroveň</a:t>
            </a:r>
          </a:p>
          <a:p>
            <a:pPr lvl="4" rtl="0"/>
            <a:r>
              <a:rPr lang="cs"/>
              <a:t>Pátá úroveň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975859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sah s obrázkem 17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Zástupný symbol obrázku 10">
            <a:extLst>
              <a:ext uri="{FF2B5EF4-FFF2-40B4-BE49-F238E27FC236}">
                <a16:creationId xmlns:a16="http://schemas.microsoft.com/office/drawing/2014/main" id="{58A9F406-2B0C-9EC1-691A-81EC3B412DA5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609600" y="2173849"/>
            <a:ext cx="4675632" cy="4049141"/>
          </a:xfrm>
          <a:prstGeom prst="rect">
            <a:avLst/>
          </a:prstGeom>
          <a:blipFill dpi="0" rotWithShape="1">
            <a:blip r:embed="rId2">
              <a:alphaModFix amt="60000"/>
            </a:blip>
            <a:srcRect/>
            <a:stretch>
              <a:fillRect/>
            </a:stretch>
          </a:blipFill>
        </p:spPr>
        <p:txBody>
          <a:bodyPr rtlCol="0"/>
          <a:lstStyle>
            <a:lvl1pPr marL="0" indent="0">
              <a:buNone/>
              <a:defRPr/>
            </a:lvl1pPr>
          </a:lstStyle>
          <a:p>
            <a:pPr rtl="0"/>
            <a:r>
              <a:rPr lang="cs"/>
              <a:t> </a:t>
            </a:r>
          </a:p>
        </p:txBody>
      </p:sp>
      <p:cxnSp>
        <p:nvCxnSpPr>
          <p:cNvPr id="4" name="Přímá spojnice 3">
            <a:extLst>
              <a:ext uri="{FF2B5EF4-FFF2-40B4-BE49-F238E27FC236}">
                <a16:creationId xmlns:a16="http://schemas.microsoft.com/office/drawing/2014/main" id="{DE681CC6-0816-FBB5-F117-CE232D15B0DE}"/>
              </a:ext>
            </a:extLst>
          </p:cNvPr>
          <p:cNvCxnSpPr>
            <a:cxnSpLocks/>
          </p:cNvCxnSpPr>
          <p:nvPr userDrawn="1"/>
        </p:nvCxnSpPr>
        <p:spPr>
          <a:xfrm>
            <a:off x="5454396" y="164150"/>
            <a:ext cx="6737604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C2BDD5A2-CE3E-3215-6DAA-F75C0D1229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cs"/>
              <a:t>UKÁZKOVÝ TEXT ZÁPATÍ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897D0B7E-1A60-DA52-6965-92412B1C2F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en-US"/>
              <a:t>8/18/2025</a:t>
            </a:r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B1B822F1-284A-1786-FAF2-72129E2FE6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CC057153-B650-4DEB-B370-79DDCFDCE934}" type="slidenum">
              <a:rPr lang="en-US" smtClean="0"/>
              <a:t>‹#›</a:t>
            </a:fld>
            <a:endParaRPr lang="en-US"/>
          </a:p>
        </p:txBody>
      </p:sp>
      <p:cxnSp>
        <p:nvCxnSpPr>
          <p:cNvPr id="3" name="Přímá spojnice 2">
            <a:extLst>
              <a:ext uri="{FF2B5EF4-FFF2-40B4-BE49-F238E27FC236}">
                <a16:creationId xmlns:a16="http://schemas.microsoft.com/office/drawing/2014/main" id="{664B8C12-E10A-C714-D6A0-BA32E2C72710}"/>
              </a:ext>
            </a:extLst>
          </p:cNvPr>
          <p:cNvCxnSpPr>
            <a:cxnSpLocks/>
          </p:cNvCxnSpPr>
          <p:nvPr userDrawn="1"/>
        </p:nvCxnSpPr>
        <p:spPr>
          <a:xfrm>
            <a:off x="429793" y="0"/>
            <a:ext cx="0" cy="6858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Nadpis 1">
            <a:extLst>
              <a:ext uri="{FF2B5EF4-FFF2-40B4-BE49-F238E27FC236}">
                <a16:creationId xmlns:a16="http://schemas.microsoft.com/office/drawing/2014/main" id="{58B50728-3383-EC9A-417E-37D92F1A79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647" y="634999"/>
            <a:ext cx="4672584" cy="1269482"/>
          </a:xfrm>
        </p:spPr>
        <p:txBody>
          <a:bodyPr rtlCol="0" anchor="t">
            <a:noAutofit/>
          </a:bodyPr>
          <a:lstStyle>
            <a:lvl1pPr>
              <a:defRPr sz="3600"/>
            </a:lvl1pPr>
          </a:lstStyle>
          <a:p>
            <a:pPr rtl="0"/>
            <a:r>
              <a:rPr lang="cs"/>
              <a:t>Kliknutím můžete upravit styl předlohy nadpisů.</a:t>
            </a:r>
            <a:endParaRPr lang="en-US"/>
          </a:p>
        </p:txBody>
      </p:sp>
      <p:sp>
        <p:nvSpPr>
          <p:cNvPr id="12" name="Zástupný symbol pro obsah 7">
            <a:extLst>
              <a:ext uri="{FF2B5EF4-FFF2-40B4-BE49-F238E27FC236}">
                <a16:creationId xmlns:a16="http://schemas.microsoft.com/office/drawing/2014/main" id="{A934C409-3B5B-B521-A990-18EF2CF0BCFC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5905562" y="634999"/>
            <a:ext cx="5676838" cy="5587996"/>
          </a:xfrm>
          <a:prstGeom prst="rect">
            <a:avLst/>
          </a:prstGeom>
        </p:spPr>
        <p:txBody>
          <a:bodyPr rtlCol="0"/>
          <a:lstStyle/>
          <a:p>
            <a:pPr lvl="0" rtl="0"/>
            <a:r>
              <a:rPr lang="cs"/>
              <a:t>Kliknutím můžete upravit styl předlohy textů.</a:t>
            </a:r>
          </a:p>
          <a:p>
            <a:pPr lvl="1" rtl="0"/>
            <a:r>
              <a:rPr lang="cs"/>
              <a:t>Druhá úroveň</a:t>
            </a:r>
          </a:p>
          <a:p>
            <a:pPr lvl="2" rtl="0"/>
            <a:r>
              <a:rPr lang="cs"/>
              <a:t>Třetí úroveň</a:t>
            </a:r>
          </a:p>
          <a:p>
            <a:pPr lvl="3" rtl="0"/>
            <a:r>
              <a:rPr lang="cs"/>
              <a:t>Čtvrtá úroveň</a:t>
            </a:r>
          </a:p>
          <a:p>
            <a:pPr lvl="4" rtl="0"/>
            <a:r>
              <a:rPr lang="cs"/>
              <a:t>Pátá úroveň</a:t>
            </a:r>
            <a:endParaRPr lang="en-US"/>
          </a:p>
        </p:txBody>
      </p:sp>
      <p:cxnSp>
        <p:nvCxnSpPr>
          <p:cNvPr id="2" name="Přímá spojnice 1">
            <a:extLst>
              <a:ext uri="{FF2B5EF4-FFF2-40B4-BE49-F238E27FC236}">
                <a16:creationId xmlns:a16="http://schemas.microsoft.com/office/drawing/2014/main" id="{CFBAC7DD-4013-C579-09D4-3564365AACA7}"/>
              </a:ext>
            </a:extLst>
          </p:cNvPr>
          <p:cNvCxnSpPr>
            <a:cxnSpLocks/>
          </p:cNvCxnSpPr>
          <p:nvPr userDrawn="1"/>
        </p:nvCxnSpPr>
        <p:spPr>
          <a:xfrm>
            <a:off x="5454396" y="0"/>
            <a:ext cx="0" cy="6858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1043538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sah s obrázkem 18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Přímá spojnice 3">
            <a:extLst>
              <a:ext uri="{FF2B5EF4-FFF2-40B4-BE49-F238E27FC236}">
                <a16:creationId xmlns:a16="http://schemas.microsoft.com/office/drawing/2014/main" id="{DE681CC6-0816-FBB5-F117-CE232D15B0DE}"/>
              </a:ext>
            </a:extLst>
          </p:cNvPr>
          <p:cNvCxnSpPr>
            <a:cxnSpLocks/>
          </p:cNvCxnSpPr>
          <p:nvPr userDrawn="1"/>
        </p:nvCxnSpPr>
        <p:spPr>
          <a:xfrm>
            <a:off x="4501602" y="164150"/>
            <a:ext cx="7690398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Nadpis 1">
            <a:extLst>
              <a:ext uri="{FF2B5EF4-FFF2-40B4-BE49-F238E27FC236}">
                <a16:creationId xmlns:a16="http://schemas.microsoft.com/office/drawing/2014/main" id="{7A3D1319-A3E8-35B5-18BF-A7DAE36BE7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647" y="634999"/>
            <a:ext cx="3696859" cy="1316347"/>
          </a:xfrm>
        </p:spPr>
        <p:txBody>
          <a:bodyPr rtlCol="0" anchor="t">
            <a:noAutofit/>
          </a:bodyPr>
          <a:lstStyle>
            <a:lvl1pPr>
              <a:defRPr sz="3600"/>
            </a:lvl1pPr>
          </a:lstStyle>
          <a:p>
            <a:pPr rtl="0"/>
            <a:r>
              <a:rPr lang="cs"/>
              <a:t>Kliknutím můžete upravit styl předlohy nadpisů.</a:t>
            </a:r>
            <a:endParaRPr lang="en-US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C2BDD5A2-CE3E-3215-6DAA-F75C0D1229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cs"/>
              <a:t>UKÁZKOVÝ TEXT ZÁPATÍ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897D0B7E-1A60-DA52-6965-92412B1C2F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en-US"/>
              <a:t>8/18/2025</a:t>
            </a:r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B1B822F1-284A-1786-FAF2-72129E2FE6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CC057153-B650-4DEB-B370-79DDCFDCE934}" type="slidenum">
              <a:rPr lang="en-US" smtClean="0"/>
              <a:t>‹#›</a:t>
            </a:fld>
            <a:endParaRPr lang="en-US"/>
          </a:p>
        </p:txBody>
      </p:sp>
      <p:cxnSp>
        <p:nvCxnSpPr>
          <p:cNvPr id="3" name="Přímá spojnice 2">
            <a:extLst>
              <a:ext uri="{FF2B5EF4-FFF2-40B4-BE49-F238E27FC236}">
                <a16:creationId xmlns:a16="http://schemas.microsoft.com/office/drawing/2014/main" id="{664B8C12-E10A-C714-D6A0-BA32E2C72710}"/>
              </a:ext>
            </a:extLst>
          </p:cNvPr>
          <p:cNvCxnSpPr>
            <a:cxnSpLocks/>
          </p:cNvCxnSpPr>
          <p:nvPr userDrawn="1"/>
        </p:nvCxnSpPr>
        <p:spPr>
          <a:xfrm>
            <a:off x="429793" y="0"/>
            <a:ext cx="0" cy="6858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Zástupný symbol obrázku 10">
            <a:extLst>
              <a:ext uri="{FF2B5EF4-FFF2-40B4-BE49-F238E27FC236}">
                <a16:creationId xmlns:a16="http://schemas.microsoft.com/office/drawing/2014/main" id="{402FC37C-195C-E78C-A1E2-030CF77CBA2A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612646" y="2295145"/>
            <a:ext cx="3696856" cy="3927488"/>
          </a:xfrm>
          <a:prstGeom prst="rect">
            <a:avLst/>
          </a:prstGeom>
          <a:blipFill dpi="0" rotWithShape="1">
            <a:blip r:embed="rId2">
              <a:alphaModFix amt="60000"/>
            </a:blip>
            <a:srcRect/>
            <a:stretch>
              <a:fillRect/>
            </a:stretch>
          </a:blipFill>
        </p:spPr>
        <p:txBody>
          <a:bodyPr rtlCol="0"/>
          <a:lstStyle>
            <a:lvl1pPr marL="0" indent="0">
              <a:buNone/>
              <a:defRPr/>
            </a:lvl1pPr>
          </a:lstStyle>
          <a:p>
            <a:pPr rtl="0"/>
            <a:r>
              <a:rPr lang="cs"/>
              <a:t> </a:t>
            </a:r>
          </a:p>
        </p:txBody>
      </p:sp>
      <p:sp>
        <p:nvSpPr>
          <p:cNvPr id="11" name="Zástupný symbol pro obsah 7">
            <a:extLst>
              <a:ext uri="{FF2B5EF4-FFF2-40B4-BE49-F238E27FC236}">
                <a16:creationId xmlns:a16="http://schemas.microsoft.com/office/drawing/2014/main" id="{2959E347-BAB4-7F1F-65EB-C586FE97DE1E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4933150" y="647724"/>
            <a:ext cx="6644488" cy="5562546"/>
          </a:xfrm>
          <a:prstGeom prst="rect">
            <a:avLst/>
          </a:prstGeom>
        </p:spPr>
        <p:txBody>
          <a:bodyPr rtlCol="0"/>
          <a:lstStyle/>
          <a:p>
            <a:pPr lvl="0" rtl="0"/>
            <a:r>
              <a:rPr lang="cs"/>
              <a:t>Kliknutím můžete upravit styl předlohy textů.</a:t>
            </a:r>
          </a:p>
          <a:p>
            <a:pPr lvl="1" rtl="0"/>
            <a:r>
              <a:rPr lang="cs"/>
              <a:t>Druhá úroveň</a:t>
            </a:r>
          </a:p>
          <a:p>
            <a:pPr lvl="2" rtl="0"/>
            <a:r>
              <a:rPr lang="cs"/>
              <a:t>Třetí úroveň</a:t>
            </a:r>
          </a:p>
          <a:p>
            <a:pPr lvl="3" rtl="0"/>
            <a:r>
              <a:rPr lang="cs"/>
              <a:t>Čtvrtá úroveň</a:t>
            </a:r>
          </a:p>
          <a:p>
            <a:pPr lvl="4" rtl="0"/>
            <a:r>
              <a:rPr lang="cs"/>
              <a:t>Pátá úroveň</a:t>
            </a:r>
            <a:endParaRPr lang="en-US"/>
          </a:p>
        </p:txBody>
      </p:sp>
      <p:cxnSp>
        <p:nvCxnSpPr>
          <p:cNvPr id="9" name="Přímá spojnice 8">
            <a:extLst>
              <a:ext uri="{FF2B5EF4-FFF2-40B4-BE49-F238E27FC236}">
                <a16:creationId xmlns:a16="http://schemas.microsoft.com/office/drawing/2014/main" id="{0C63D850-B761-4DEA-5C9B-DE6AC0E856D9}"/>
              </a:ext>
            </a:extLst>
          </p:cNvPr>
          <p:cNvCxnSpPr>
            <a:cxnSpLocks/>
          </p:cNvCxnSpPr>
          <p:nvPr userDrawn="1"/>
        </p:nvCxnSpPr>
        <p:spPr>
          <a:xfrm>
            <a:off x="4501602" y="0"/>
            <a:ext cx="0" cy="6858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1706757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ulní strana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AF3BB49-A328-F121-7F27-DEB7C3CC2B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9208" y="634999"/>
            <a:ext cx="6159851" cy="5844227"/>
          </a:xfrm>
        </p:spPr>
        <p:txBody>
          <a:bodyPr rtlCol="0" anchor="b">
            <a:normAutofit/>
          </a:bodyPr>
          <a:lstStyle>
            <a:lvl1pPr>
              <a:defRPr sz="6000" b="0" i="0">
                <a:latin typeface="+mj-lt"/>
                <a:ea typeface="Dotum" panose="020B0600000101010101" pitchFamily="34" charset="-127"/>
                <a:cs typeface="Noto Sans Kannada Thin" panose="020B0202040504020204" pitchFamily="34" charset="0"/>
              </a:defRPr>
            </a:lvl1pPr>
          </a:lstStyle>
          <a:p>
            <a:pPr rtl="0"/>
            <a:r>
              <a:rPr lang="cs"/>
              <a:t>Kliknutím můžete upravit styl předlohy nadpisů.</a:t>
            </a:r>
            <a:endParaRPr lang="en-US"/>
          </a:p>
        </p:txBody>
      </p:sp>
      <p:sp>
        <p:nvSpPr>
          <p:cNvPr id="11" name="Zástupný symbol obrázku 10">
            <a:extLst>
              <a:ext uri="{FF2B5EF4-FFF2-40B4-BE49-F238E27FC236}">
                <a16:creationId xmlns:a16="http://schemas.microsoft.com/office/drawing/2014/main" id="{7F8EA658-2652-6F81-1B04-D50C60A3F171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7065403" y="-1"/>
            <a:ext cx="5131677" cy="6222999"/>
          </a:xfrm>
          <a:prstGeom prst="rect">
            <a:avLst/>
          </a:prstGeom>
          <a:blipFill dpi="0" rotWithShape="1">
            <a:blip r:embed="rId2">
              <a:alphaModFix amt="60000"/>
            </a:blip>
            <a:srcRect/>
            <a:stretch>
              <a:fillRect l="-686" t="2" b="-4120"/>
            </a:stretch>
          </a:blipFill>
        </p:spPr>
        <p:txBody>
          <a:bodyPr rtlCol="0"/>
          <a:lstStyle>
            <a:lvl1pPr marL="0" indent="0">
              <a:buNone/>
              <a:defRPr/>
            </a:lvl1pPr>
          </a:lstStyle>
          <a:p>
            <a:pPr rtl="0"/>
            <a:r>
              <a:rPr lang="cs"/>
              <a:t> </a:t>
            </a:r>
          </a:p>
        </p:txBody>
      </p:sp>
      <p:cxnSp>
        <p:nvCxnSpPr>
          <p:cNvPr id="4" name="Přímá spojnice 3">
            <a:extLst>
              <a:ext uri="{FF2B5EF4-FFF2-40B4-BE49-F238E27FC236}">
                <a16:creationId xmlns:a16="http://schemas.microsoft.com/office/drawing/2014/main" id="{28FA8915-517E-32B2-6836-7A69DEF7C849}"/>
              </a:ext>
            </a:extLst>
          </p:cNvPr>
          <p:cNvCxnSpPr>
            <a:cxnSpLocks/>
          </p:cNvCxnSpPr>
          <p:nvPr userDrawn="1"/>
        </p:nvCxnSpPr>
        <p:spPr>
          <a:xfrm>
            <a:off x="7060324" y="0"/>
            <a:ext cx="0" cy="6858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" name="Přímá spojnice 2">
            <a:extLst>
              <a:ext uri="{FF2B5EF4-FFF2-40B4-BE49-F238E27FC236}">
                <a16:creationId xmlns:a16="http://schemas.microsoft.com/office/drawing/2014/main" id="{F76B2467-9468-3DE8-CA1C-7B68F7ED9A67}"/>
              </a:ext>
            </a:extLst>
          </p:cNvPr>
          <p:cNvCxnSpPr>
            <a:cxnSpLocks/>
          </p:cNvCxnSpPr>
          <p:nvPr userDrawn="1"/>
        </p:nvCxnSpPr>
        <p:spPr>
          <a:xfrm>
            <a:off x="0" y="164150"/>
            <a:ext cx="7060324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Zástupný symbol pro obsah 7">
            <a:extLst>
              <a:ext uri="{FF2B5EF4-FFF2-40B4-BE49-F238E27FC236}">
                <a16:creationId xmlns:a16="http://schemas.microsoft.com/office/drawing/2014/main" id="{07755DB3-9272-8E5E-039F-AC14A2C07898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7177414" y="6375748"/>
            <a:ext cx="4847572" cy="363255"/>
          </a:xfrm>
          <a:prstGeom prst="rect">
            <a:avLst/>
          </a:prstGeom>
        </p:spPr>
        <p:txBody>
          <a:bodyPr rtlCol="0" anchor="ctr">
            <a:normAutofit/>
          </a:bodyPr>
          <a:lstStyle>
            <a:lvl1pPr marL="0" indent="0">
              <a:buNone/>
              <a:defRPr sz="1400" b="0" i="0">
                <a:latin typeface="+mj-lt"/>
              </a:defRPr>
            </a:lvl1pPr>
            <a:lvl2pPr>
              <a:defRPr sz="1600" b="0" i="0">
                <a:latin typeface="Univers Light" panose="020B0403020202020204" pitchFamily="34" charset="0"/>
              </a:defRPr>
            </a:lvl2pPr>
            <a:lvl3pPr>
              <a:defRPr sz="1600" b="0" i="0">
                <a:latin typeface="Univers Light" panose="020B0403020202020204" pitchFamily="34" charset="0"/>
              </a:defRPr>
            </a:lvl3pPr>
            <a:lvl4pPr>
              <a:defRPr sz="1600" b="0" i="0">
                <a:latin typeface="Univers Light" panose="020B0403020202020204" pitchFamily="34" charset="0"/>
              </a:defRPr>
            </a:lvl4pPr>
            <a:lvl5pPr>
              <a:defRPr sz="1600" b="0" i="0">
                <a:latin typeface="Univers Light" panose="020B0403020202020204" pitchFamily="34" charset="0"/>
              </a:defRPr>
            </a:lvl5pPr>
          </a:lstStyle>
          <a:p>
            <a:pPr lvl="0" rtl="0"/>
            <a:r>
              <a:rPr lang="cs"/>
              <a:t>Kliknutím můžete upravit styl předlohy textů.</a:t>
            </a:r>
          </a:p>
        </p:txBody>
      </p:sp>
    </p:spTree>
    <p:extLst>
      <p:ext uri="{BB962C8B-B14F-4D97-AF65-F5344CB8AC3E}">
        <p14:creationId xmlns:p14="http://schemas.microsoft.com/office/powerpoint/2010/main" val="4272299115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Číslo – velké">
    <p:bg>
      <p:bgPr>
        <a:solidFill>
          <a:schemeClr val="bg2">
            <a:lumMod val="9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Přímá spojnice 5">
            <a:extLst>
              <a:ext uri="{FF2B5EF4-FFF2-40B4-BE49-F238E27FC236}">
                <a16:creationId xmlns:a16="http://schemas.microsoft.com/office/drawing/2014/main" id="{1113C676-72E3-B810-A6B9-DCE36B8778AC}"/>
              </a:ext>
            </a:extLst>
          </p:cNvPr>
          <p:cNvCxnSpPr/>
          <p:nvPr userDrawn="1"/>
        </p:nvCxnSpPr>
        <p:spPr>
          <a:xfrm>
            <a:off x="429209" y="164150"/>
            <a:ext cx="11762791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Nadpis 1">
            <a:extLst>
              <a:ext uri="{FF2B5EF4-FFF2-40B4-BE49-F238E27FC236}">
                <a16:creationId xmlns:a16="http://schemas.microsoft.com/office/drawing/2014/main" id="{85C83582-5E0E-E3D3-3C94-4ACFD9A1C7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4030" y="5109709"/>
            <a:ext cx="10369296" cy="1207008"/>
          </a:xfrm>
        </p:spPr>
        <p:txBody>
          <a:bodyPr rtlCol="0">
            <a:normAutofit/>
          </a:bodyPr>
          <a:lstStyle>
            <a:lvl1pPr>
              <a:defRPr sz="2400" cap="none" baseline="0"/>
            </a:lvl1pPr>
          </a:lstStyle>
          <a:p>
            <a:pPr rtl="0"/>
            <a:r>
              <a:rPr lang="cs"/>
              <a:t>Kliknutím můžete upravit styl předlohy nadpisů.</a:t>
            </a:r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C394E47C-0C77-0005-1755-14F7739DF2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cs"/>
              <a:t>UKÁZKOVÝ TEXT ZÁPATÍ</a:t>
            </a:r>
          </a:p>
        </p:txBody>
      </p:sp>
      <p:sp>
        <p:nvSpPr>
          <p:cNvPr id="3" name="Zástupný symbol pro datum 2">
            <a:extLst>
              <a:ext uri="{FF2B5EF4-FFF2-40B4-BE49-F238E27FC236}">
                <a16:creationId xmlns:a16="http://schemas.microsoft.com/office/drawing/2014/main" id="{4A591E5F-EDEF-7D02-30E6-B960B5E459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en-US"/>
              <a:t>8/18/2025</a:t>
            </a:r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CA0528A9-0729-B0FB-328C-3C96994AAB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CC057153-B650-4DEB-B370-79DDCFDCE934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Přímá spojnice 8">
            <a:extLst>
              <a:ext uri="{FF2B5EF4-FFF2-40B4-BE49-F238E27FC236}">
                <a16:creationId xmlns:a16="http://schemas.microsoft.com/office/drawing/2014/main" id="{B088E26B-9247-68F3-E9B8-157E22E97147}"/>
              </a:ext>
            </a:extLst>
          </p:cNvPr>
          <p:cNvCxnSpPr>
            <a:cxnSpLocks/>
          </p:cNvCxnSpPr>
          <p:nvPr userDrawn="1"/>
        </p:nvCxnSpPr>
        <p:spPr>
          <a:xfrm>
            <a:off x="429793" y="0"/>
            <a:ext cx="0" cy="6858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Zástupný symbol pro obsah 11">
            <a:extLst>
              <a:ext uri="{FF2B5EF4-FFF2-40B4-BE49-F238E27FC236}">
                <a16:creationId xmlns:a16="http://schemas.microsoft.com/office/drawing/2014/main" id="{EADDD523-89BD-4FD5-9443-E7DD58338829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634030" y="1374953"/>
            <a:ext cx="11128248" cy="3447288"/>
          </a:xfrm>
        </p:spPr>
        <p:txBody>
          <a:bodyPr rtlCol="0">
            <a:noAutofit/>
          </a:bodyPr>
          <a:lstStyle>
            <a:lvl1pPr marL="0" indent="0">
              <a:lnSpc>
                <a:spcPct val="90000"/>
              </a:lnSpc>
              <a:buNone/>
              <a:defRPr sz="30000"/>
            </a:lvl1pPr>
          </a:lstStyle>
          <a:p>
            <a:pPr lvl="0" rtl="0"/>
            <a:r>
              <a:rPr lang="cs"/>
              <a:t>##%</a:t>
            </a:r>
          </a:p>
        </p:txBody>
      </p:sp>
    </p:spTree>
    <p:extLst>
      <p:ext uri="{BB962C8B-B14F-4D97-AF65-F5344CB8AC3E}">
        <p14:creationId xmlns:p14="http://schemas.microsoft.com/office/powerpoint/2010/main" val="1142329825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Číslo – velké 2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Přímá spojnice 7">
            <a:extLst>
              <a:ext uri="{FF2B5EF4-FFF2-40B4-BE49-F238E27FC236}">
                <a16:creationId xmlns:a16="http://schemas.microsoft.com/office/drawing/2014/main" id="{3AF240C4-9480-994E-0BD5-BF7BE95F9F7B}"/>
              </a:ext>
            </a:extLst>
          </p:cNvPr>
          <p:cNvCxnSpPr/>
          <p:nvPr userDrawn="1"/>
        </p:nvCxnSpPr>
        <p:spPr>
          <a:xfrm>
            <a:off x="429209" y="164150"/>
            <a:ext cx="11762791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Nadpis 9">
            <a:extLst>
              <a:ext uri="{FF2B5EF4-FFF2-40B4-BE49-F238E27FC236}">
                <a16:creationId xmlns:a16="http://schemas.microsoft.com/office/drawing/2014/main" id="{B4A34DBE-5B8B-D933-E010-32D592317E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4030" y="5380383"/>
            <a:ext cx="6773934" cy="936333"/>
          </a:xfrm>
        </p:spPr>
        <p:txBody>
          <a:bodyPr rtlCol="0" anchor="b">
            <a:normAutofit/>
          </a:bodyPr>
          <a:lstStyle>
            <a:lvl1pPr>
              <a:defRPr sz="2400" cap="none" baseline="0"/>
            </a:lvl1pPr>
          </a:lstStyle>
          <a:p>
            <a:pPr rtl="0"/>
            <a:r>
              <a:rPr lang="cs"/>
              <a:t>Kliknutím můžete upravit styl předlohy nadpisů.</a:t>
            </a:r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C394E47C-0C77-0005-1755-14F7739DF2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cs"/>
              <a:t>UKÁZKOVÝ TEXT ZÁPATÍ</a:t>
            </a:r>
          </a:p>
        </p:txBody>
      </p:sp>
      <p:sp>
        <p:nvSpPr>
          <p:cNvPr id="3" name="Zástupný symbol pro datum 2">
            <a:extLst>
              <a:ext uri="{FF2B5EF4-FFF2-40B4-BE49-F238E27FC236}">
                <a16:creationId xmlns:a16="http://schemas.microsoft.com/office/drawing/2014/main" id="{4A591E5F-EDEF-7D02-30E6-B960B5E459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en-US"/>
              <a:t>8/18/2025</a:t>
            </a:r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CA0528A9-0729-B0FB-328C-3C96994AAB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CC057153-B650-4DEB-B370-79DDCFDCE934}" type="slidenum">
              <a:rPr lang="en-US" smtClean="0"/>
              <a:t>‹#›</a:t>
            </a:fld>
            <a:endParaRPr lang="en-US"/>
          </a:p>
        </p:txBody>
      </p:sp>
      <p:cxnSp>
        <p:nvCxnSpPr>
          <p:cNvPr id="6" name="Přímá spojnice 5">
            <a:extLst>
              <a:ext uri="{FF2B5EF4-FFF2-40B4-BE49-F238E27FC236}">
                <a16:creationId xmlns:a16="http://schemas.microsoft.com/office/drawing/2014/main" id="{63547AA0-CA68-609A-06D4-5F771838B5D3}"/>
              </a:ext>
            </a:extLst>
          </p:cNvPr>
          <p:cNvCxnSpPr>
            <a:cxnSpLocks/>
          </p:cNvCxnSpPr>
          <p:nvPr userDrawn="1"/>
        </p:nvCxnSpPr>
        <p:spPr>
          <a:xfrm>
            <a:off x="429793" y="0"/>
            <a:ext cx="0" cy="6858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Zástupný symbol pro obsah 11">
            <a:extLst>
              <a:ext uri="{FF2B5EF4-FFF2-40B4-BE49-F238E27FC236}">
                <a16:creationId xmlns:a16="http://schemas.microsoft.com/office/drawing/2014/main" id="{A2C14DB2-31D1-2A77-5862-79EC80A884B1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634030" y="1374952"/>
            <a:ext cx="10367347" cy="3833147"/>
          </a:xfrm>
        </p:spPr>
        <p:txBody>
          <a:bodyPr rtlCol="0">
            <a:noAutofit/>
          </a:bodyPr>
          <a:lstStyle>
            <a:lvl1pPr marL="0" indent="0">
              <a:lnSpc>
                <a:spcPct val="90000"/>
              </a:lnSpc>
              <a:buNone/>
              <a:defRPr sz="30000"/>
            </a:lvl1pPr>
          </a:lstStyle>
          <a:p>
            <a:pPr lvl="0" rtl="0"/>
            <a:r>
              <a:rPr lang="cs"/>
              <a:t>##%</a:t>
            </a:r>
          </a:p>
        </p:txBody>
      </p:sp>
    </p:spTree>
    <p:extLst>
      <p:ext uri="{BB962C8B-B14F-4D97-AF65-F5344CB8AC3E}">
        <p14:creationId xmlns:p14="http://schemas.microsoft.com/office/powerpoint/2010/main" val="3795748147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Číslo – velké 3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Přímá spojnice 5">
            <a:extLst>
              <a:ext uri="{FF2B5EF4-FFF2-40B4-BE49-F238E27FC236}">
                <a16:creationId xmlns:a16="http://schemas.microsoft.com/office/drawing/2014/main" id="{2B8C624E-4F6C-E890-10DF-FE279DA2597D}"/>
              </a:ext>
            </a:extLst>
          </p:cNvPr>
          <p:cNvCxnSpPr/>
          <p:nvPr userDrawn="1"/>
        </p:nvCxnSpPr>
        <p:spPr>
          <a:xfrm>
            <a:off x="429209" y="164150"/>
            <a:ext cx="11762791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Nadpis 1">
            <a:extLst>
              <a:ext uri="{FF2B5EF4-FFF2-40B4-BE49-F238E27FC236}">
                <a16:creationId xmlns:a16="http://schemas.microsoft.com/office/drawing/2014/main" id="{960774BD-35B4-BDFD-98B2-123D58FC65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4030" y="5109709"/>
            <a:ext cx="10367340" cy="1207008"/>
          </a:xfrm>
        </p:spPr>
        <p:txBody>
          <a:bodyPr rtlCol="0">
            <a:normAutofit/>
          </a:bodyPr>
          <a:lstStyle>
            <a:lvl1pPr>
              <a:defRPr sz="2400" cap="none" baseline="0"/>
            </a:lvl1pPr>
          </a:lstStyle>
          <a:p>
            <a:pPr rtl="0"/>
            <a:r>
              <a:rPr lang="cs"/>
              <a:t>Kliknutím můžete upravit styl předlohy nadpisů.</a:t>
            </a:r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C394E47C-0C77-0005-1755-14F7739DF2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cs"/>
              <a:t>UKÁZKOVÝ TEXT ZÁPATÍ</a:t>
            </a:r>
          </a:p>
        </p:txBody>
      </p:sp>
      <p:sp>
        <p:nvSpPr>
          <p:cNvPr id="3" name="Zástupný symbol pro datum 2">
            <a:extLst>
              <a:ext uri="{FF2B5EF4-FFF2-40B4-BE49-F238E27FC236}">
                <a16:creationId xmlns:a16="http://schemas.microsoft.com/office/drawing/2014/main" id="{4A591E5F-EDEF-7D02-30E6-B960B5E459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en-US"/>
              <a:t>8/18/2025</a:t>
            </a:r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CA0528A9-0729-B0FB-328C-3C96994AAB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CC057153-B650-4DEB-B370-79DDCFDCE934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Přímá spojnice 8">
            <a:extLst>
              <a:ext uri="{FF2B5EF4-FFF2-40B4-BE49-F238E27FC236}">
                <a16:creationId xmlns:a16="http://schemas.microsoft.com/office/drawing/2014/main" id="{5FD9BA66-49B9-422C-E28F-BA9E9DB64697}"/>
              </a:ext>
            </a:extLst>
          </p:cNvPr>
          <p:cNvCxnSpPr>
            <a:cxnSpLocks/>
          </p:cNvCxnSpPr>
          <p:nvPr userDrawn="1"/>
        </p:nvCxnSpPr>
        <p:spPr>
          <a:xfrm>
            <a:off x="429793" y="0"/>
            <a:ext cx="0" cy="6858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Zástupný symbol pro obsah 11">
            <a:extLst>
              <a:ext uri="{FF2B5EF4-FFF2-40B4-BE49-F238E27FC236}">
                <a16:creationId xmlns:a16="http://schemas.microsoft.com/office/drawing/2014/main" id="{856E9D3E-CEAC-9B88-5B32-F19B49057302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634030" y="1340489"/>
            <a:ext cx="10369296" cy="3392424"/>
          </a:xfrm>
        </p:spPr>
        <p:txBody>
          <a:bodyPr rtlCol="0">
            <a:noAutofit/>
          </a:bodyPr>
          <a:lstStyle>
            <a:lvl1pPr marL="0" indent="0">
              <a:lnSpc>
                <a:spcPct val="90000"/>
              </a:lnSpc>
              <a:buNone/>
              <a:defRPr sz="30000"/>
            </a:lvl1pPr>
          </a:lstStyle>
          <a:p>
            <a:pPr lvl="0" rtl="0"/>
            <a:r>
              <a:rPr lang="cs"/>
              <a:t>##%</a:t>
            </a:r>
          </a:p>
        </p:txBody>
      </p:sp>
    </p:spTree>
    <p:extLst>
      <p:ext uri="{BB962C8B-B14F-4D97-AF65-F5344CB8AC3E}">
        <p14:creationId xmlns:p14="http://schemas.microsoft.com/office/powerpoint/2010/main" val="366715682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ody textu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1" name="Přímá spojnice 50">
            <a:extLst>
              <a:ext uri="{FF2B5EF4-FFF2-40B4-BE49-F238E27FC236}">
                <a16:creationId xmlns:a16="http://schemas.microsoft.com/office/drawing/2014/main" id="{0D627006-2F17-8195-85F1-6A04C935CD0A}"/>
              </a:ext>
            </a:extLst>
          </p:cNvPr>
          <p:cNvCxnSpPr/>
          <p:nvPr userDrawn="1"/>
        </p:nvCxnSpPr>
        <p:spPr>
          <a:xfrm>
            <a:off x="429209" y="164150"/>
            <a:ext cx="11762791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Nadpis 1">
            <a:extLst>
              <a:ext uri="{FF2B5EF4-FFF2-40B4-BE49-F238E27FC236}">
                <a16:creationId xmlns:a16="http://schemas.microsoft.com/office/drawing/2014/main" id="{A7221EB5-8556-FBD7-00D5-D69AC8E7E7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-1186864"/>
            <a:ext cx="10652760" cy="1050725"/>
          </a:xfrm>
        </p:spPr>
        <p:txBody>
          <a:bodyPr rtlCol="0"/>
          <a:lstStyle>
            <a:lvl1pPr>
              <a:defRPr cap="none" baseline="0"/>
            </a:lvl1pPr>
          </a:lstStyle>
          <a:p>
            <a:pPr rtl="0"/>
            <a:r>
              <a:rPr lang="cs"/>
              <a:t>Kliknutím můžete upravit styl předlohy nadpisů.</a:t>
            </a:r>
            <a:endParaRPr lang="en-US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3D56E87B-2252-4382-E6E7-15A81BCC80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cs"/>
              <a:t>UKÁZKOVÝ TEXT ZÁPATÍ</a:t>
            </a:r>
          </a:p>
        </p:txBody>
      </p:sp>
      <p:sp>
        <p:nvSpPr>
          <p:cNvPr id="3" name="Zástupný symbol pro datum 2">
            <a:extLst>
              <a:ext uri="{FF2B5EF4-FFF2-40B4-BE49-F238E27FC236}">
                <a16:creationId xmlns:a16="http://schemas.microsoft.com/office/drawing/2014/main" id="{67F688C7-1128-9027-65E4-A17BBE7DDD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en-US"/>
              <a:t>8/18/2025</a:t>
            </a:r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8C1C6A68-1AC4-7B10-CD66-D67327434E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CC057153-B650-4DEB-B370-79DDCFDCE934}" type="slidenum">
              <a:rPr lang="en-US" smtClean="0"/>
              <a:pPr rtl="0"/>
              <a:t>‹#›</a:t>
            </a:fld>
            <a:endParaRPr lang="en-US"/>
          </a:p>
        </p:txBody>
      </p:sp>
      <p:cxnSp>
        <p:nvCxnSpPr>
          <p:cNvPr id="6" name="Přímá spojnice 5">
            <a:extLst>
              <a:ext uri="{FF2B5EF4-FFF2-40B4-BE49-F238E27FC236}">
                <a16:creationId xmlns:a16="http://schemas.microsoft.com/office/drawing/2014/main" id="{C6DC5F9A-93BE-3155-B9FF-4F2B904E7EDC}"/>
              </a:ext>
            </a:extLst>
          </p:cNvPr>
          <p:cNvCxnSpPr>
            <a:cxnSpLocks/>
          </p:cNvCxnSpPr>
          <p:nvPr userDrawn="1"/>
        </p:nvCxnSpPr>
        <p:spPr>
          <a:xfrm>
            <a:off x="429793" y="0"/>
            <a:ext cx="0" cy="6858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Zástupný symbol pro obsah 6">
            <a:extLst>
              <a:ext uri="{FF2B5EF4-FFF2-40B4-BE49-F238E27FC236}">
                <a16:creationId xmlns:a16="http://schemas.microsoft.com/office/drawing/2014/main" id="{EB9CB9C1-FB48-2C3D-F797-DF062B37A94B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609600" y="634999"/>
            <a:ext cx="10972800" cy="5669280"/>
          </a:xfrm>
          <a:prstGeom prst="rect">
            <a:avLst/>
          </a:prstGeom>
        </p:spPr>
        <p:txBody>
          <a:bodyPr rtlCol="0" anchor="t">
            <a:normAutofit/>
          </a:bodyPr>
          <a:lstStyle>
            <a:lvl1pPr marL="0" indent="0">
              <a:lnSpc>
                <a:spcPct val="90000"/>
              </a:lnSpc>
              <a:buNone/>
              <a:defRPr sz="6000" b="0" cap="all" baseline="0"/>
            </a:lvl1pPr>
            <a:lvl2pPr marL="228600" indent="0">
              <a:lnSpc>
                <a:spcPct val="90000"/>
              </a:lnSpc>
              <a:buNone/>
              <a:defRPr sz="6000" b="0" cap="all" baseline="0"/>
            </a:lvl2pPr>
            <a:lvl3pPr marL="457200" indent="0">
              <a:lnSpc>
                <a:spcPct val="90000"/>
              </a:lnSpc>
              <a:buNone/>
              <a:defRPr sz="6000" b="0" cap="all" baseline="0"/>
            </a:lvl3pPr>
            <a:lvl4pPr marL="685800" indent="0">
              <a:lnSpc>
                <a:spcPct val="90000"/>
              </a:lnSpc>
              <a:buNone/>
              <a:defRPr sz="6000" b="0" cap="all" baseline="0"/>
            </a:lvl4pPr>
            <a:lvl5pPr marL="914400" indent="0">
              <a:lnSpc>
                <a:spcPct val="90000"/>
              </a:lnSpc>
              <a:buNone/>
              <a:defRPr sz="6000" b="0" cap="all" baseline="0"/>
            </a:lvl5pPr>
          </a:lstStyle>
          <a:p>
            <a:pPr lvl="0" rtl="0"/>
            <a:r>
              <a:rPr lang="cs"/>
              <a:t>KLIKNUTÍM PŘIDÁTE BODY TEXTU.</a:t>
            </a:r>
          </a:p>
          <a:p>
            <a:pPr lvl="1" rtl="0"/>
            <a:r>
              <a:rPr lang="cs"/>
              <a:t>DRUHÁ ÚROVEŇ</a:t>
            </a:r>
          </a:p>
          <a:p>
            <a:pPr lvl="2" rtl="0"/>
            <a:r>
              <a:rPr lang="cs"/>
              <a:t>TŘETÍ ÚROVEŇ</a:t>
            </a:r>
          </a:p>
          <a:p>
            <a:pPr lvl="3" rtl="0"/>
            <a:r>
              <a:rPr lang="cs"/>
              <a:t>ČTVRTÁ ÚROVEŇ</a:t>
            </a:r>
          </a:p>
          <a:p>
            <a:pPr lvl="4" rtl="0"/>
            <a:r>
              <a:rPr lang="cs"/>
              <a:t>PÁTÁ ÚROVEŇ</a:t>
            </a:r>
          </a:p>
        </p:txBody>
      </p:sp>
    </p:spTree>
    <p:extLst>
      <p:ext uri="{BB962C8B-B14F-4D97-AF65-F5344CB8AC3E}">
        <p14:creationId xmlns:p14="http://schemas.microsoft.com/office/powerpoint/2010/main" val="5734600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 s obrázkem 3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Přímá spojnice 3">
            <a:extLst>
              <a:ext uri="{FF2B5EF4-FFF2-40B4-BE49-F238E27FC236}">
                <a16:creationId xmlns:a16="http://schemas.microsoft.com/office/drawing/2014/main" id="{E2615D95-4353-B9DA-619F-62F51763C54C}"/>
              </a:ext>
            </a:extLst>
          </p:cNvPr>
          <p:cNvCxnSpPr>
            <a:cxnSpLocks/>
          </p:cNvCxnSpPr>
          <p:nvPr/>
        </p:nvCxnSpPr>
        <p:spPr>
          <a:xfrm>
            <a:off x="429793" y="0"/>
            <a:ext cx="0" cy="6858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Nadpis 4">
            <a:extLst>
              <a:ext uri="{FF2B5EF4-FFF2-40B4-BE49-F238E27FC236}">
                <a16:creationId xmlns:a16="http://schemas.microsoft.com/office/drawing/2014/main" id="{48AEEAA7-1FB1-66FD-6698-0A692D3A2B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8327" y="5096040"/>
            <a:ext cx="10963656" cy="755659"/>
          </a:xfrm>
        </p:spPr>
        <p:txBody>
          <a:bodyPr rtlCol="0" anchor="b"/>
          <a:lstStyle/>
          <a:p>
            <a:pPr rtl="0"/>
            <a:r>
              <a:rPr lang="cs"/>
              <a:t>Kliknutím můžete upravit styl předlohy nadpisů.</a:t>
            </a:r>
          </a:p>
        </p:txBody>
      </p:sp>
      <p:sp>
        <p:nvSpPr>
          <p:cNvPr id="12" name="Podnadpis 2">
            <a:extLst>
              <a:ext uri="{FF2B5EF4-FFF2-40B4-BE49-F238E27FC236}">
                <a16:creationId xmlns:a16="http://schemas.microsoft.com/office/drawing/2014/main" id="{F12A78E0-F03D-DA65-CE03-3BF1B174A30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98328" y="5971305"/>
            <a:ext cx="10963656" cy="521208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dirty="0"/>
            </a:lvl1pPr>
          </a:lstStyle>
          <a:p>
            <a:pPr lvl="0" rtl="0"/>
            <a:r>
              <a:rPr lang="cs"/>
              <a:t>Kliknutím můžete upravit styl předlohy podnadpisů.</a:t>
            </a:r>
            <a:endParaRPr lang="en-US"/>
          </a:p>
        </p:txBody>
      </p:sp>
      <p:sp>
        <p:nvSpPr>
          <p:cNvPr id="8" name="Zástupný symbol pro zápatí 7">
            <a:extLst>
              <a:ext uri="{FF2B5EF4-FFF2-40B4-BE49-F238E27FC236}">
                <a16:creationId xmlns:a16="http://schemas.microsoft.com/office/drawing/2014/main" id="{1B5B8C48-05E9-5280-3F6A-22F8BCBB477E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 rtlCol="0"/>
          <a:lstStyle/>
          <a:p>
            <a:pPr rtl="0"/>
            <a:r>
              <a:rPr lang="cs"/>
              <a:t>UKÁZKOVÝ TEXT ZÁPATÍ</a:t>
            </a:r>
          </a:p>
        </p:txBody>
      </p:sp>
      <p:sp>
        <p:nvSpPr>
          <p:cNvPr id="7" name="Zástupný symbol pro datum 6">
            <a:extLst>
              <a:ext uri="{FF2B5EF4-FFF2-40B4-BE49-F238E27FC236}">
                <a16:creationId xmlns:a16="http://schemas.microsoft.com/office/drawing/2014/main" id="{1AA6C9C7-A264-237A-7F3C-46E6A7A9646D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pPr rtl="0"/>
            <a:r>
              <a:rPr lang="en-US"/>
              <a:t>8/18/2025</a:t>
            </a:r>
          </a:p>
        </p:txBody>
      </p:sp>
      <p:sp>
        <p:nvSpPr>
          <p:cNvPr id="9" name="Zástupný symbol pro číslo snímku 8">
            <a:extLst>
              <a:ext uri="{FF2B5EF4-FFF2-40B4-BE49-F238E27FC236}">
                <a16:creationId xmlns:a16="http://schemas.microsoft.com/office/drawing/2014/main" id="{47BC820F-C031-6832-5CA0-B972903E0D5F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pPr rtl="0"/>
            <a:fld id="{CC057153-B650-4DEB-B370-79DDCFDCE934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Zástupný symbol obrázku 10">
            <a:extLst>
              <a:ext uri="{FF2B5EF4-FFF2-40B4-BE49-F238E27FC236}">
                <a16:creationId xmlns:a16="http://schemas.microsoft.com/office/drawing/2014/main" id="{B24A208E-BD69-BB12-21B8-DA405B501FA8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598327" y="0"/>
            <a:ext cx="11593671" cy="4723939"/>
          </a:xfrm>
          <a:prstGeom prst="rect">
            <a:avLst/>
          </a:prstGeom>
          <a:blipFill dpi="0" rotWithShape="1">
            <a:blip r:embed="rId2">
              <a:alphaModFix amt="60000"/>
            </a:blip>
            <a:srcRect/>
            <a:stretch>
              <a:fillRect/>
            </a:stretch>
          </a:blipFill>
        </p:spPr>
        <p:txBody>
          <a:bodyPr rtlCol="0"/>
          <a:lstStyle>
            <a:lvl1pPr marL="0" indent="0">
              <a:buNone/>
              <a:defRPr/>
            </a:lvl1pPr>
          </a:lstStyle>
          <a:p>
            <a:pPr rtl="0"/>
            <a:r>
              <a:rPr lang="cs" b="1">
                <a:effectLst/>
              </a:rPr>
              <a:t> 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848888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5" orient="horz" pos="2160">
          <p15:clr>
            <a:srgbClr val="FBAE40"/>
          </p15:clr>
        </p15:guide>
        <p15:guide id="6" pos="3840">
          <p15:clr>
            <a:srgbClr val="FBAE40"/>
          </p15:clr>
        </p15:guide>
      </p15:sldGuideLst>
    </p:ext>
  </p:extLst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ody textu 3">
    <p:bg>
      <p:bgPr>
        <a:solidFill>
          <a:schemeClr val="bg2">
            <a:lumMod val="9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Přímá spojnice 7">
            <a:extLst>
              <a:ext uri="{FF2B5EF4-FFF2-40B4-BE49-F238E27FC236}">
                <a16:creationId xmlns:a16="http://schemas.microsoft.com/office/drawing/2014/main" id="{3F5B07A5-D0B6-BEDF-13F7-7E32618B6773}"/>
              </a:ext>
            </a:extLst>
          </p:cNvPr>
          <p:cNvCxnSpPr/>
          <p:nvPr userDrawn="1"/>
        </p:nvCxnSpPr>
        <p:spPr>
          <a:xfrm>
            <a:off x="429209" y="164150"/>
            <a:ext cx="11762791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Nadpis 1">
            <a:extLst>
              <a:ext uri="{FF2B5EF4-FFF2-40B4-BE49-F238E27FC236}">
                <a16:creationId xmlns:a16="http://schemas.microsoft.com/office/drawing/2014/main" id="{A7221EB5-8556-FBD7-00D5-D69AC8E7E7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648" y="-1133856"/>
            <a:ext cx="10652760" cy="815201"/>
          </a:xfrm>
        </p:spPr>
        <p:txBody>
          <a:bodyPr rtlCol="0"/>
          <a:lstStyle>
            <a:lvl1pPr>
              <a:defRPr cap="none" baseline="0"/>
            </a:lvl1pPr>
          </a:lstStyle>
          <a:p>
            <a:pPr rtl="0"/>
            <a:r>
              <a:rPr lang="cs"/>
              <a:t>Kliknutím můžete upravit styl předlohy nadpisů.</a:t>
            </a:r>
            <a:endParaRPr lang="en-US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3D56E87B-2252-4382-E6E7-15A81BCC80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cs"/>
              <a:t>UKÁZKOVÝ TEXT ZÁPATÍ</a:t>
            </a:r>
          </a:p>
        </p:txBody>
      </p:sp>
      <p:sp>
        <p:nvSpPr>
          <p:cNvPr id="3" name="Zástupný symbol pro datum 2">
            <a:extLst>
              <a:ext uri="{FF2B5EF4-FFF2-40B4-BE49-F238E27FC236}">
                <a16:creationId xmlns:a16="http://schemas.microsoft.com/office/drawing/2014/main" id="{67F688C7-1128-9027-65E4-A17BBE7DDD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en-US"/>
              <a:t>8/18/2025</a:t>
            </a:r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8C1C6A68-1AC4-7B10-CD66-D67327434E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CC057153-B650-4DEB-B370-79DDCFDCE934}" type="slidenum">
              <a:rPr lang="en-US" smtClean="0"/>
              <a:pPr rtl="0"/>
              <a:t>‹#›</a:t>
            </a:fld>
            <a:endParaRPr lang="en-US"/>
          </a:p>
        </p:txBody>
      </p:sp>
      <p:cxnSp>
        <p:nvCxnSpPr>
          <p:cNvPr id="6" name="Přímá spojnice 5">
            <a:extLst>
              <a:ext uri="{FF2B5EF4-FFF2-40B4-BE49-F238E27FC236}">
                <a16:creationId xmlns:a16="http://schemas.microsoft.com/office/drawing/2014/main" id="{3E71C1F5-4C28-1974-E5FE-84A75C2718B0}"/>
              </a:ext>
            </a:extLst>
          </p:cNvPr>
          <p:cNvCxnSpPr>
            <a:cxnSpLocks/>
          </p:cNvCxnSpPr>
          <p:nvPr userDrawn="1"/>
        </p:nvCxnSpPr>
        <p:spPr>
          <a:xfrm>
            <a:off x="429793" y="0"/>
            <a:ext cx="0" cy="6858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Zástupný symbol pro obsah 6">
            <a:extLst>
              <a:ext uri="{FF2B5EF4-FFF2-40B4-BE49-F238E27FC236}">
                <a16:creationId xmlns:a16="http://schemas.microsoft.com/office/drawing/2014/main" id="{FC1D2216-37D0-19A5-7EA9-4FE22F1CDD08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612648" y="652005"/>
            <a:ext cx="10972800" cy="5553985"/>
          </a:xfrm>
          <a:prstGeom prst="rect">
            <a:avLst/>
          </a:prstGeom>
        </p:spPr>
        <p:txBody>
          <a:bodyPr rtlCol="0" anchor="b">
            <a:normAutofit/>
          </a:bodyPr>
          <a:lstStyle>
            <a:lvl1pPr marL="0" indent="0">
              <a:lnSpc>
                <a:spcPct val="90000"/>
              </a:lnSpc>
              <a:buNone/>
              <a:defRPr sz="6000" b="0" cap="all" baseline="0"/>
            </a:lvl1pPr>
            <a:lvl2pPr marL="228600" indent="0">
              <a:lnSpc>
                <a:spcPct val="90000"/>
              </a:lnSpc>
              <a:buNone/>
              <a:defRPr sz="6000" b="0" cap="all" baseline="0"/>
            </a:lvl2pPr>
            <a:lvl3pPr marL="457200" indent="0">
              <a:lnSpc>
                <a:spcPct val="90000"/>
              </a:lnSpc>
              <a:buNone/>
              <a:defRPr sz="6000" b="0" cap="all" baseline="0"/>
            </a:lvl3pPr>
            <a:lvl4pPr marL="685800" indent="0">
              <a:lnSpc>
                <a:spcPct val="90000"/>
              </a:lnSpc>
              <a:buNone/>
              <a:defRPr sz="6000" b="0" cap="all" baseline="0"/>
            </a:lvl4pPr>
            <a:lvl5pPr marL="914400" indent="0">
              <a:lnSpc>
                <a:spcPct val="90000"/>
              </a:lnSpc>
              <a:buNone/>
              <a:defRPr sz="6000" b="0" cap="all" baseline="0"/>
            </a:lvl5pPr>
          </a:lstStyle>
          <a:p>
            <a:pPr lvl="0" rtl="0"/>
            <a:r>
              <a:rPr lang="cs"/>
              <a:t>KLIKNUTÍM PŘIDÁTE BODY TEXTU.</a:t>
            </a:r>
          </a:p>
          <a:p>
            <a:pPr lvl="1" rtl="0"/>
            <a:r>
              <a:rPr lang="cs"/>
              <a:t>DRUHÁ ÚROVEŇ</a:t>
            </a:r>
          </a:p>
          <a:p>
            <a:pPr lvl="2" rtl="0"/>
            <a:r>
              <a:rPr lang="cs"/>
              <a:t>TŘETÍ ÚROVEŇ</a:t>
            </a:r>
          </a:p>
          <a:p>
            <a:pPr lvl="3" rtl="0"/>
            <a:r>
              <a:rPr lang="cs"/>
              <a:t>ČTVRTÁ ÚROVEŇ</a:t>
            </a:r>
          </a:p>
          <a:p>
            <a:pPr lvl="4" rtl="0"/>
            <a:r>
              <a:rPr lang="cs"/>
              <a:t>PÁTÁ ÚROVEŇ</a:t>
            </a:r>
          </a:p>
        </p:txBody>
      </p:sp>
    </p:spTree>
    <p:extLst>
      <p:ext uri="{BB962C8B-B14F-4D97-AF65-F5344CB8AC3E}">
        <p14:creationId xmlns:p14="http://schemas.microsoft.com/office/powerpoint/2010/main" val="1836765044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ody textu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Přímá spojnice 7">
            <a:extLst>
              <a:ext uri="{FF2B5EF4-FFF2-40B4-BE49-F238E27FC236}">
                <a16:creationId xmlns:a16="http://schemas.microsoft.com/office/drawing/2014/main" id="{3F5B07A5-D0B6-BEDF-13F7-7E32618B6773}"/>
              </a:ext>
            </a:extLst>
          </p:cNvPr>
          <p:cNvCxnSpPr/>
          <p:nvPr userDrawn="1"/>
        </p:nvCxnSpPr>
        <p:spPr>
          <a:xfrm>
            <a:off x="429209" y="164150"/>
            <a:ext cx="11762791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Nadpis 1">
            <a:extLst>
              <a:ext uri="{FF2B5EF4-FFF2-40B4-BE49-F238E27FC236}">
                <a16:creationId xmlns:a16="http://schemas.microsoft.com/office/drawing/2014/main" id="{A7221EB5-8556-FBD7-00D5-D69AC8E7E7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648" y="-1133856"/>
            <a:ext cx="10652760" cy="815201"/>
          </a:xfrm>
        </p:spPr>
        <p:txBody>
          <a:bodyPr rtlCol="0"/>
          <a:lstStyle>
            <a:lvl1pPr>
              <a:defRPr cap="none" baseline="0"/>
            </a:lvl1pPr>
          </a:lstStyle>
          <a:p>
            <a:pPr rtl="0"/>
            <a:r>
              <a:rPr lang="cs"/>
              <a:t>Kliknutím můžete upravit styl předlohy nadpisů.</a:t>
            </a:r>
            <a:endParaRPr lang="en-US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3D56E87B-2252-4382-E6E7-15A81BCC80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cs"/>
              <a:t>UKÁZKOVÝ TEXT ZÁPATÍ</a:t>
            </a:r>
          </a:p>
        </p:txBody>
      </p:sp>
      <p:sp>
        <p:nvSpPr>
          <p:cNvPr id="3" name="Zástupný symbol pro datum 2">
            <a:extLst>
              <a:ext uri="{FF2B5EF4-FFF2-40B4-BE49-F238E27FC236}">
                <a16:creationId xmlns:a16="http://schemas.microsoft.com/office/drawing/2014/main" id="{67F688C7-1128-9027-65E4-A17BBE7DDD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en-US"/>
              <a:t>8/18/2025</a:t>
            </a:r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8C1C6A68-1AC4-7B10-CD66-D67327434E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CC057153-B650-4DEB-B370-79DDCFDCE934}" type="slidenum">
              <a:rPr lang="en-US" smtClean="0"/>
              <a:pPr rtl="0"/>
              <a:t>‹#›</a:t>
            </a:fld>
            <a:endParaRPr lang="en-US"/>
          </a:p>
        </p:txBody>
      </p:sp>
      <p:cxnSp>
        <p:nvCxnSpPr>
          <p:cNvPr id="6" name="Přímá spojnice 5">
            <a:extLst>
              <a:ext uri="{FF2B5EF4-FFF2-40B4-BE49-F238E27FC236}">
                <a16:creationId xmlns:a16="http://schemas.microsoft.com/office/drawing/2014/main" id="{3E71C1F5-4C28-1974-E5FE-84A75C2718B0}"/>
              </a:ext>
            </a:extLst>
          </p:cNvPr>
          <p:cNvCxnSpPr>
            <a:cxnSpLocks/>
          </p:cNvCxnSpPr>
          <p:nvPr userDrawn="1"/>
        </p:nvCxnSpPr>
        <p:spPr>
          <a:xfrm>
            <a:off x="429793" y="0"/>
            <a:ext cx="0" cy="6858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Zástupný symbol pro obsah 6">
            <a:extLst>
              <a:ext uri="{FF2B5EF4-FFF2-40B4-BE49-F238E27FC236}">
                <a16:creationId xmlns:a16="http://schemas.microsoft.com/office/drawing/2014/main" id="{FC1D2216-37D0-19A5-7EA9-4FE22F1CDD08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612648" y="652007"/>
            <a:ext cx="10972800" cy="5553985"/>
          </a:xfrm>
          <a:prstGeom prst="rect">
            <a:avLst/>
          </a:prstGeom>
        </p:spPr>
        <p:txBody>
          <a:bodyPr rtlCol="0" anchor="b">
            <a:normAutofit/>
          </a:bodyPr>
          <a:lstStyle>
            <a:lvl1pPr marL="0" indent="0">
              <a:lnSpc>
                <a:spcPct val="90000"/>
              </a:lnSpc>
              <a:buNone/>
              <a:defRPr sz="6000" b="0" cap="all" baseline="0">
                <a:solidFill>
                  <a:schemeClr val="accent1">
                    <a:lumMod val="25000"/>
                  </a:schemeClr>
                </a:solidFill>
              </a:defRPr>
            </a:lvl1pPr>
            <a:lvl2pPr marL="228600" indent="0">
              <a:lnSpc>
                <a:spcPct val="90000"/>
              </a:lnSpc>
              <a:buNone/>
              <a:defRPr sz="6000" b="0" cap="all" baseline="0">
                <a:solidFill>
                  <a:schemeClr val="accent1">
                    <a:lumMod val="25000"/>
                  </a:schemeClr>
                </a:solidFill>
              </a:defRPr>
            </a:lvl2pPr>
            <a:lvl3pPr marL="457200" indent="0">
              <a:lnSpc>
                <a:spcPct val="90000"/>
              </a:lnSpc>
              <a:buNone/>
              <a:defRPr sz="6000" b="0" cap="all" baseline="0">
                <a:solidFill>
                  <a:schemeClr val="accent1">
                    <a:lumMod val="25000"/>
                  </a:schemeClr>
                </a:solidFill>
              </a:defRPr>
            </a:lvl3pPr>
            <a:lvl4pPr marL="685800" indent="0">
              <a:lnSpc>
                <a:spcPct val="90000"/>
              </a:lnSpc>
              <a:buNone/>
              <a:defRPr sz="6000" b="0" cap="all" baseline="0">
                <a:solidFill>
                  <a:schemeClr val="accent1">
                    <a:lumMod val="25000"/>
                  </a:schemeClr>
                </a:solidFill>
              </a:defRPr>
            </a:lvl4pPr>
            <a:lvl5pPr marL="914400" indent="0">
              <a:lnSpc>
                <a:spcPct val="90000"/>
              </a:lnSpc>
              <a:buNone/>
              <a:defRPr sz="6000" b="0" cap="all" baseline="0">
                <a:solidFill>
                  <a:schemeClr val="accent1">
                    <a:lumMod val="25000"/>
                  </a:schemeClr>
                </a:solidFill>
              </a:defRPr>
            </a:lvl5pPr>
          </a:lstStyle>
          <a:p>
            <a:pPr lvl="0" rtl="0"/>
            <a:r>
              <a:rPr lang="cs"/>
              <a:t>KLIKNUTÍM PŘIDÁTE BODY TEXTU.</a:t>
            </a:r>
          </a:p>
          <a:p>
            <a:pPr lvl="1" rtl="0"/>
            <a:r>
              <a:rPr lang="cs"/>
              <a:t>DRUHÁ ÚROVEŇ</a:t>
            </a:r>
          </a:p>
          <a:p>
            <a:pPr lvl="2" rtl="0"/>
            <a:r>
              <a:rPr lang="cs"/>
              <a:t>TŘETÍ ÚROVEŇ</a:t>
            </a:r>
          </a:p>
          <a:p>
            <a:pPr lvl="3" rtl="0"/>
            <a:r>
              <a:rPr lang="cs"/>
              <a:t>ČTVRTÁ ÚROVEŇ</a:t>
            </a:r>
          </a:p>
          <a:p>
            <a:pPr lvl="4" rtl="0"/>
            <a:r>
              <a:rPr lang="cs"/>
              <a:t>PÁTÁ ÚROVEŇ</a:t>
            </a:r>
          </a:p>
        </p:txBody>
      </p:sp>
    </p:spTree>
    <p:extLst>
      <p:ext uri="{BB962C8B-B14F-4D97-AF65-F5344CB8AC3E}">
        <p14:creationId xmlns:p14="http://schemas.microsoft.com/office/powerpoint/2010/main" val="4013249432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ody textu 5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Přímá spojnice 7">
            <a:extLst>
              <a:ext uri="{FF2B5EF4-FFF2-40B4-BE49-F238E27FC236}">
                <a16:creationId xmlns:a16="http://schemas.microsoft.com/office/drawing/2014/main" id="{3F5B07A5-D0B6-BEDF-13F7-7E32618B6773}"/>
              </a:ext>
            </a:extLst>
          </p:cNvPr>
          <p:cNvCxnSpPr/>
          <p:nvPr userDrawn="1"/>
        </p:nvCxnSpPr>
        <p:spPr>
          <a:xfrm>
            <a:off x="429209" y="164150"/>
            <a:ext cx="11762791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Nadpis 1">
            <a:extLst>
              <a:ext uri="{FF2B5EF4-FFF2-40B4-BE49-F238E27FC236}">
                <a16:creationId xmlns:a16="http://schemas.microsoft.com/office/drawing/2014/main" id="{A7221EB5-8556-FBD7-00D5-D69AC8E7E7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648" y="-1133856"/>
            <a:ext cx="10652760" cy="815201"/>
          </a:xfrm>
        </p:spPr>
        <p:txBody>
          <a:bodyPr rtlCol="0"/>
          <a:lstStyle>
            <a:lvl1pPr>
              <a:defRPr cap="none" baseline="0"/>
            </a:lvl1pPr>
          </a:lstStyle>
          <a:p>
            <a:pPr rtl="0"/>
            <a:r>
              <a:rPr lang="cs"/>
              <a:t>Kliknutím můžete upravit styl předlohy nadpisů.</a:t>
            </a:r>
            <a:endParaRPr lang="en-US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3D56E87B-2252-4382-E6E7-15A81BCC80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rtl="0"/>
            <a:r>
              <a:rPr lang="cs"/>
              <a:t>UKÁZKOVÝ TEXT ZÁPATÍ</a:t>
            </a:r>
          </a:p>
        </p:txBody>
      </p:sp>
      <p:sp>
        <p:nvSpPr>
          <p:cNvPr id="3" name="Zástupný symbol pro datum 2">
            <a:extLst>
              <a:ext uri="{FF2B5EF4-FFF2-40B4-BE49-F238E27FC236}">
                <a16:creationId xmlns:a16="http://schemas.microsoft.com/office/drawing/2014/main" id="{67F688C7-1128-9027-65E4-A17BBE7DDD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rtl="0"/>
            <a:r>
              <a:rPr lang="en-US"/>
              <a:t>8/18/2025</a:t>
            </a:r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8C1C6A68-1AC4-7B10-CD66-D67327434E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rtl="0"/>
            <a:fld id="{CC057153-B650-4DEB-B370-79DDCFDCE934}" type="slidenum">
              <a:rPr lang="en-US" smtClean="0"/>
              <a:pPr rtl="0"/>
              <a:t>‹#›</a:t>
            </a:fld>
            <a:endParaRPr lang="en-US"/>
          </a:p>
        </p:txBody>
      </p:sp>
      <p:cxnSp>
        <p:nvCxnSpPr>
          <p:cNvPr id="6" name="Přímá spojnice 5">
            <a:extLst>
              <a:ext uri="{FF2B5EF4-FFF2-40B4-BE49-F238E27FC236}">
                <a16:creationId xmlns:a16="http://schemas.microsoft.com/office/drawing/2014/main" id="{3E71C1F5-4C28-1974-E5FE-84A75C2718B0}"/>
              </a:ext>
            </a:extLst>
          </p:cNvPr>
          <p:cNvCxnSpPr>
            <a:cxnSpLocks/>
          </p:cNvCxnSpPr>
          <p:nvPr userDrawn="1"/>
        </p:nvCxnSpPr>
        <p:spPr>
          <a:xfrm>
            <a:off x="429793" y="0"/>
            <a:ext cx="0" cy="685800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Zástupný symbol pro obsah 6">
            <a:extLst>
              <a:ext uri="{FF2B5EF4-FFF2-40B4-BE49-F238E27FC236}">
                <a16:creationId xmlns:a16="http://schemas.microsoft.com/office/drawing/2014/main" id="{FC1D2216-37D0-19A5-7EA9-4FE22F1CDD08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612648" y="669011"/>
            <a:ext cx="10972800" cy="5553985"/>
          </a:xfrm>
          <a:prstGeom prst="rect">
            <a:avLst/>
          </a:prstGeom>
        </p:spPr>
        <p:txBody>
          <a:bodyPr rtlCol="0" anchor="b">
            <a:normAutofit/>
          </a:bodyPr>
          <a:lstStyle>
            <a:lvl1pPr marL="0" indent="0">
              <a:lnSpc>
                <a:spcPct val="90000"/>
              </a:lnSpc>
              <a:buNone/>
              <a:defRPr sz="6000" b="1" cap="all" baseline="0">
                <a:solidFill>
                  <a:schemeClr val="bg1"/>
                </a:solidFill>
              </a:defRPr>
            </a:lvl1pPr>
            <a:lvl2pPr marL="228600" indent="0">
              <a:lnSpc>
                <a:spcPct val="90000"/>
              </a:lnSpc>
              <a:buNone/>
              <a:defRPr sz="6000" b="1" cap="all" baseline="0">
                <a:solidFill>
                  <a:schemeClr val="bg1"/>
                </a:solidFill>
              </a:defRPr>
            </a:lvl2pPr>
            <a:lvl3pPr marL="457200" indent="0">
              <a:lnSpc>
                <a:spcPct val="90000"/>
              </a:lnSpc>
              <a:buNone/>
              <a:defRPr sz="6000" b="1" cap="all" baseline="0">
                <a:solidFill>
                  <a:schemeClr val="bg1"/>
                </a:solidFill>
              </a:defRPr>
            </a:lvl3pPr>
            <a:lvl4pPr marL="685800" indent="0">
              <a:lnSpc>
                <a:spcPct val="90000"/>
              </a:lnSpc>
              <a:buNone/>
              <a:defRPr sz="6000" b="1" cap="all" baseline="0">
                <a:solidFill>
                  <a:schemeClr val="bg1"/>
                </a:solidFill>
              </a:defRPr>
            </a:lvl4pPr>
            <a:lvl5pPr marL="914400" indent="0">
              <a:lnSpc>
                <a:spcPct val="90000"/>
              </a:lnSpc>
              <a:buNone/>
              <a:defRPr sz="6000" b="1" cap="all" baseline="0">
                <a:solidFill>
                  <a:schemeClr val="bg1"/>
                </a:solidFill>
              </a:defRPr>
            </a:lvl5pPr>
          </a:lstStyle>
          <a:p>
            <a:pPr lvl="0" rtl="0"/>
            <a:r>
              <a:rPr lang="cs"/>
              <a:t>KLIKNUTÍM PŘIDÁTE BODY TEXTU.</a:t>
            </a:r>
          </a:p>
          <a:p>
            <a:pPr lvl="1" rtl="0"/>
            <a:r>
              <a:rPr lang="cs"/>
              <a:t>DRUHÁ ÚROVEŇ</a:t>
            </a:r>
          </a:p>
          <a:p>
            <a:pPr lvl="2" rtl="0"/>
            <a:r>
              <a:rPr lang="cs"/>
              <a:t>TŘETÍ ÚROVEŇ</a:t>
            </a:r>
          </a:p>
          <a:p>
            <a:pPr lvl="3" rtl="0"/>
            <a:r>
              <a:rPr lang="cs"/>
              <a:t>ČTVRTÁ ÚROVEŇ</a:t>
            </a:r>
          </a:p>
          <a:p>
            <a:pPr lvl="4" rtl="0"/>
            <a:r>
              <a:rPr lang="cs"/>
              <a:t>PÁTÁ ÚROVEŇ</a:t>
            </a:r>
          </a:p>
        </p:txBody>
      </p:sp>
    </p:spTree>
    <p:extLst>
      <p:ext uri="{BB962C8B-B14F-4D97-AF65-F5344CB8AC3E}">
        <p14:creationId xmlns:p14="http://schemas.microsoft.com/office/powerpoint/2010/main" val="1491064125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itá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Přímá spojnice 7">
            <a:extLst>
              <a:ext uri="{FF2B5EF4-FFF2-40B4-BE49-F238E27FC236}">
                <a16:creationId xmlns:a16="http://schemas.microsoft.com/office/drawing/2014/main" id="{8C518A1F-ACCA-80D1-B725-434280AEC752}"/>
              </a:ext>
            </a:extLst>
          </p:cNvPr>
          <p:cNvCxnSpPr/>
          <p:nvPr userDrawn="1"/>
        </p:nvCxnSpPr>
        <p:spPr>
          <a:xfrm>
            <a:off x="429209" y="164150"/>
            <a:ext cx="11762791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Nadpis 1">
            <a:extLst>
              <a:ext uri="{FF2B5EF4-FFF2-40B4-BE49-F238E27FC236}">
                <a16:creationId xmlns:a16="http://schemas.microsoft.com/office/drawing/2014/main" id="{43A49BD5-2A20-6D4F-BDE5-9C60FF133D7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28953" y="5578741"/>
            <a:ext cx="10069527" cy="640080"/>
          </a:xfrm>
        </p:spPr>
        <p:txBody>
          <a:bodyPr rtlCol="0" anchor="b">
            <a:normAutofit/>
          </a:bodyPr>
          <a:lstStyle>
            <a:lvl1pPr>
              <a:lnSpc>
                <a:spcPct val="120000"/>
              </a:lnSpc>
              <a:defRPr sz="1600" cap="none" spc="0">
                <a:solidFill>
                  <a:schemeClr val="tx1"/>
                </a:solidFill>
                <a:latin typeface="+mn-lt"/>
              </a:defRPr>
            </a:lvl1pPr>
          </a:lstStyle>
          <a:p>
            <a:pPr rtl="0"/>
            <a:r>
              <a:rPr lang="cs"/>
              <a:t>Autor citátu</a:t>
            </a:r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B23912E3-7555-EAAB-BE83-59ED3B5C9E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cs"/>
              <a:t>UKÁZKOVÝ TEXT ZÁPATÍ</a:t>
            </a:r>
          </a:p>
        </p:txBody>
      </p:sp>
      <p:sp>
        <p:nvSpPr>
          <p:cNvPr id="3" name="Zástupný symbol pro datum 2">
            <a:extLst>
              <a:ext uri="{FF2B5EF4-FFF2-40B4-BE49-F238E27FC236}">
                <a16:creationId xmlns:a16="http://schemas.microsoft.com/office/drawing/2014/main" id="{C344C372-F7FA-5AA5-92C1-CF476A2662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en-US"/>
              <a:t>8/18/2025</a:t>
            </a:r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C6EAECF6-9F03-4C12-4BD4-4E8AE63A4F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CC057153-B650-4DEB-B370-79DDCFDCE934}" type="slidenum">
              <a:rPr lang="en-US" smtClean="0"/>
              <a:t>‹#›</a:t>
            </a:fld>
            <a:endParaRPr lang="en-US"/>
          </a:p>
        </p:txBody>
      </p:sp>
      <p:cxnSp>
        <p:nvCxnSpPr>
          <p:cNvPr id="6" name="Přímá spojnice 5">
            <a:extLst>
              <a:ext uri="{FF2B5EF4-FFF2-40B4-BE49-F238E27FC236}">
                <a16:creationId xmlns:a16="http://schemas.microsoft.com/office/drawing/2014/main" id="{1EDBAF72-4C6A-14D9-5801-64F0FA350F7C}"/>
              </a:ext>
            </a:extLst>
          </p:cNvPr>
          <p:cNvCxnSpPr>
            <a:cxnSpLocks/>
          </p:cNvCxnSpPr>
          <p:nvPr userDrawn="1"/>
        </p:nvCxnSpPr>
        <p:spPr>
          <a:xfrm>
            <a:off x="429793" y="0"/>
            <a:ext cx="0" cy="6858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Zástupný symbol pro obsah 6">
            <a:extLst>
              <a:ext uri="{FF2B5EF4-FFF2-40B4-BE49-F238E27FC236}">
                <a16:creationId xmlns:a16="http://schemas.microsoft.com/office/drawing/2014/main" id="{6CA0554C-4FF8-F224-177F-D44E2EA0BFBB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628953" y="1373807"/>
            <a:ext cx="10069527" cy="4060635"/>
          </a:xfrm>
          <a:prstGeom prst="rect">
            <a:avLst/>
          </a:prstGeom>
        </p:spPr>
        <p:txBody>
          <a:bodyPr rtlCol="0" anchor="t">
            <a:normAutofit/>
          </a:bodyPr>
          <a:lstStyle>
            <a:lvl1pPr marL="164592" indent="-164592">
              <a:lnSpc>
                <a:spcPct val="100000"/>
              </a:lnSpc>
              <a:spcBef>
                <a:spcPts val="0"/>
              </a:spcBef>
              <a:buNone/>
              <a:defRPr sz="3600" cap="all" baseline="0">
                <a:latin typeface="+mj-lt"/>
              </a:defRPr>
            </a:lvl1pPr>
          </a:lstStyle>
          <a:p>
            <a:pPr lvl="0" rtl="0"/>
            <a:r>
              <a:rPr lang="cs"/>
              <a:t>PO KLIKNUTÍM MŮŽETE PŘIDAT CITÁT.</a:t>
            </a:r>
          </a:p>
        </p:txBody>
      </p:sp>
    </p:spTree>
    <p:extLst>
      <p:ext uri="{BB962C8B-B14F-4D97-AF65-F5344CB8AC3E}">
        <p14:creationId xmlns:p14="http://schemas.microsoft.com/office/powerpoint/2010/main" val="891905167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itát 2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Přímá spojnice 5">
            <a:extLst>
              <a:ext uri="{FF2B5EF4-FFF2-40B4-BE49-F238E27FC236}">
                <a16:creationId xmlns:a16="http://schemas.microsoft.com/office/drawing/2014/main" id="{4FD47CB2-2DC0-2D1C-3E20-3B23C0394451}"/>
              </a:ext>
            </a:extLst>
          </p:cNvPr>
          <p:cNvCxnSpPr/>
          <p:nvPr userDrawn="1"/>
        </p:nvCxnSpPr>
        <p:spPr>
          <a:xfrm>
            <a:off x="429209" y="164150"/>
            <a:ext cx="11762791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Nadpis 1">
            <a:extLst>
              <a:ext uri="{FF2B5EF4-FFF2-40B4-BE49-F238E27FC236}">
                <a16:creationId xmlns:a16="http://schemas.microsoft.com/office/drawing/2014/main" id="{34940376-AFED-3D68-777A-172B7001E87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28953" y="5578741"/>
            <a:ext cx="10069527" cy="640080"/>
          </a:xfrm>
        </p:spPr>
        <p:txBody>
          <a:bodyPr rtlCol="0" anchor="b">
            <a:normAutofit/>
          </a:bodyPr>
          <a:lstStyle>
            <a:lvl1pPr>
              <a:lnSpc>
                <a:spcPct val="120000"/>
              </a:lnSpc>
              <a:defRPr sz="1600" cap="none" spc="0">
                <a:solidFill>
                  <a:schemeClr val="bg1"/>
                </a:solidFill>
                <a:latin typeface="+mn-lt"/>
              </a:defRPr>
            </a:lvl1pPr>
          </a:lstStyle>
          <a:p>
            <a:pPr rtl="0"/>
            <a:r>
              <a:rPr lang="cs"/>
              <a:t>Autor citátu</a:t>
            </a:r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B23912E3-7555-EAAB-BE83-59ED3B5C9E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rtl="0"/>
            <a:r>
              <a:rPr lang="cs"/>
              <a:t>UKÁZKOVÝ TEXT ZÁPATÍ</a:t>
            </a:r>
          </a:p>
        </p:txBody>
      </p:sp>
      <p:sp>
        <p:nvSpPr>
          <p:cNvPr id="3" name="Zástupný symbol pro datum 2">
            <a:extLst>
              <a:ext uri="{FF2B5EF4-FFF2-40B4-BE49-F238E27FC236}">
                <a16:creationId xmlns:a16="http://schemas.microsoft.com/office/drawing/2014/main" id="{C344C372-F7FA-5AA5-92C1-CF476A2662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rtl="0"/>
            <a:r>
              <a:rPr lang="en-US"/>
              <a:t>8/18/2025</a:t>
            </a:r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C6EAECF6-9F03-4C12-4BD4-4E8AE63A4F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rtl="0"/>
            <a:fld id="{CC057153-B650-4DEB-B370-79DDCFDCE934}" type="slidenum">
              <a:rPr lang="en-US" smtClean="0"/>
              <a:pPr rtl="0"/>
              <a:t>‹#›</a:t>
            </a:fld>
            <a:endParaRPr lang="en-US"/>
          </a:p>
        </p:txBody>
      </p:sp>
      <p:cxnSp>
        <p:nvCxnSpPr>
          <p:cNvPr id="8" name="Přímá spojnice 7">
            <a:extLst>
              <a:ext uri="{FF2B5EF4-FFF2-40B4-BE49-F238E27FC236}">
                <a16:creationId xmlns:a16="http://schemas.microsoft.com/office/drawing/2014/main" id="{315DE24C-5070-BB46-4081-8ED244198E0F}"/>
              </a:ext>
            </a:extLst>
          </p:cNvPr>
          <p:cNvCxnSpPr>
            <a:cxnSpLocks/>
          </p:cNvCxnSpPr>
          <p:nvPr userDrawn="1"/>
        </p:nvCxnSpPr>
        <p:spPr>
          <a:xfrm>
            <a:off x="429793" y="0"/>
            <a:ext cx="0" cy="685800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Zástupný symbol pro obsah 6">
            <a:extLst>
              <a:ext uri="{FF2B5EF4-FFF2-40B4-BE49-F238E27FC236}">
                <a16:creationId xmlns:a16="http://schemas.microsoft.com/office/drawing/2014/main" id="{EE5118C8-ABCC-8F3E-B739-002235EBAB7C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628953" y="667890"/>
            <a:ext cx="10069527" cy="4060635"/>
          </a:xfrm>
          <a:prstGeom prst="rect">
            <a:avLst/>
          </a:prstGeom>
        </p:spPr>
        <p:txBody>
          <a:bodyPr rtlCol="0" anchor="t">
            <a:normAutofit/>
          </a:bodyPr>
          <a:lstStyle>
            <a:lvl1pPr marL="164592" indent="-164592">
              <a:lnSpc>
                <a:spcPct val="100000"/>
              </a:lnSpc>
              <a:spcBef>
                <a:spcPts val="0"/>
              </a:spcBef>
              <a:buNone/>
              <a:defRPr sz="3600" cap="all" baseline="0">
                <a:solidFill>
                  <a:schemeClr val="bg1"/>
                </a:solidFill>
                <a:latin typeface="+mj-lt"/>
              </a:defRPr>
            </a:lvl1pPr>
          </a:lstStyle>
          <a:p>
            <a:pPr lvl="0" rtl="0"/>
            <a:r>
              <a:rPr lang="cs"/>
              <a:t>PO KLIKNUTÍM MŮŽETE PŘIDAT CITÁT.</a:t>
            </a:r>
          </a:p>
        </p:txBody>
      </p:sp>
    </p:spTree>
    <p:extLst>
      <p:ext uri="{BB962C8B-B14F-4D97-AF65-F5344CB8AC3E}">
        <p14:creationId xmlns:p14="http://schemas.microsoft.com/office/powerpoint/2010/main" val="327951617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itát 3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Přímá spojnice 7">
            <a:extLst>
              <a:ext uri="{FF2B5EF4-FFF2-40B4-BE49-F238E27FC236}">
                <a16:creationId xmlns:a16="http://schemas.microsoft.com/office/drawing/2014/main" id="{80708A38-78BC-D3CE-5C55-65C094C8935A}"/>
              </a:ext>
            </a:extLst>
          </p:cNvPr>
          <p:cNvCxnSpPr/>
          <p:nvPr userDrawn="1"/>
        </p:nvCxnSpPr>
        <p:spPr>
          <a:xfrm>
            <a:off x="429209" y="164150"/>
            <a:ext cx="11762791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Nadpis 1">
            <a:extLst>
              <a:ext uri="{FF2B5EF4-FFF2-40B4-BE49-F238E27FC236}">
                <a16:creationId xmlns:a16="http://schemas.microsoft.com/office/drawing/2014/main" id="{605FFFF2-E35B-B16D-3D98-6A7B571A204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28953" y="5578741"/>
            <a:ext cx="10069527" cy="640080"/>
          </a:xfrm>
        </p:spPr>
        <p:txBody>
          <a:bodyPr rtlCol="0" anchor="b">
            <a:normAutofit/>
          </a:bodyPr>
          <a:lstStyle>
            <a:lvl1pPr>
              <a:lnSpc>
                <a:spcPct val="120000"/>
              </a:lnSpc>
              <a:defRPr sz="1600" cap="none" spc="0">
                <a:solidFill>
                  <a:schemeClr val="bg1"/>
                </a:solidFill>
                <a:latin typeface="+mn-lt"/>
              </a:defRPr>
            </a:lvl1pPr>
          </a:lstStyle>
          <a:p>
            <a:pPr rtl="0"/>
            <a:r>
              <a:rPr lang="cs"/>
              <a:t>Autor citátu</a:t>
            </a:r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B23912E3-7555-EAAB-BE83-59ED3B5C9E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rtl="0"/>
            <a:r>
              <a:rPr lang="cs"/>
              <a:t>UKÁZKOVÝ TEXT ZÁPATÍ</a:t>
            </a:r>
            <a:endParaRPr lang="en-US"/>
          </a:p>
        </p:txBody>
      </p:sp>
      <p:sp>
        <p:nvSpPr>
          <p:cNvPr id="3" name="Zástupný symbol pro datum 2">
            <a:extLst>
              <a:ext uri="{FF2B5EF4-FFF2-40B4-BE49-F238E27FC236}">
                <a16:creationId xmlns:a16="http://schemas.microsoft.com/office/drawing/2014/main" id="{C344C372-F7FA-5AA5-92C1-CF476A2662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rtl="0"/>
            <a:r>
              <a:rPr lang="en-US"/>
              <a:t>8/18/2025</a:t>
            </a:r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C6EAECF6-9F03-4C12-4BD4-4E8AE63A4F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rtl="0"/>
            <a:fld id="{CC057153-B650-4DEB-B370-79DDCFDCE934}" type="slidenum">
              <a:rPr lang="en-US" smtClean="0"/>
              <a:pPr rtl="0"/>
              <a:t>‹#›</a:t>
            </a:fld>
            <a:endParaRPr lang="en-US"/>
          </a:p>
        </p:txBody>
      </p:sp>
      <p:cxnSp>
        <p:nvCxnSpPr>
          <p:cNvPr id="6" name="Přímá spojnice 5">
            <a:extLst>
              <a:ext uri="{FF2B5EF4-FFF2-40B4-BE49-F238E27FC236}">
                <a16:creationId xmlns:a16="http://schemas.microsoft.com/office/drawing/2014/main" id="{B1108F76-E7E3-1812-8331-DCE59FFE0DFB}"/>
              </a:ext>
            </a:extLst>
          </p:cNvPr>
          <p:cNvCxnSpPr>
            <a:cxnSpLocks/>
          </p:cNvCxnSpPr>
          <p:nvPr userDrawn="1"/>
        </p:nvCxnSpPr>
        <p:spPr>
          <a:xfrm>
            <a:off x="429793" y="0"/>
            <a:ext cx="0" cy="685800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Zástupný symbol pro obsah 6">
            <a:extLst>
              <a:ext uri="{FF2B5EF4-FFF2-40B4-BE49-F238E27FC236}">
                <a16:creationId xmlns:a16="http://schemas.microsoft.com/office/drawing/2014/main" id="{2D1EB142-2C95-07B2-16A2-D3B362900569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628953" y="634635"/>
            <a:ext cx="10069527" cy="4799807"/>
          </a:xfrm>
          <a:prstGeom prst="rect">
            <a:avLst/>
          </a:prstGeom>
        </p:spPr>
        <p:txBody>
          <a:bodyPr rtlCol="0" anchor="b">
            <a:normAutofit/>
          </a:bodyPr>
          <a:lstStyle>
            <a:lvl1pPr marL="164592" indent="-164592">
              <a:lnSpc>
                <a:spcPct val="100000"/>
              </a:lnSpc>
              <a:spcBef>
                <a:spcPts val="0"/>
              </a:spcBef>
              <a:buNone/>
              <a:defRPr sz="3600" cap="all" baseline="0">
                <a:solidFill>
                  <a:schemeClr val="bg1"/>
                </a:solidFill>
                <a:latin typeface="+mj-lt"/>
              </a:defRPr>
            </a:lvl1pPr>
          </a:lstStyle>
          <a:p>
            <a:pPr lvl="0" rtl="0"/>
            <a:r>
              <a:rPr lang="cs"/>
              <a:t>PO KLIKNUTÍM MŮŽETE PŘIDAT CITÁT.</a:t>
            </a:r>
          </a:p>
        </p:txBody>
      </p:sp>
    </p:spTree>
    <p:extLst>
      <p:ext uri="{BB962C8B-B14F-4D97-AF65-F5344CB8AC3E}">
        <p14:creationId xmlns:p14="http://schemas.microsoft.com/office/powerpoint/2010/main" val="2193145492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vě obsahové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Přímá spojnice 3">
            <a:extLst>
              <a:ext uri="{FF2B5EF4-FFF2-40B4-BE49-F238E27FC236}">
                <a16:creationId xmlns:a16="http://schemas.microsoft.com/office/drawing/2014/main" id="{033CF370-3CA5-B9C3-AA2C-1D52A27AD182}"/>
              </a:ext>
            </a:extLst>
          </p:cNvPr>
          <p:cNvCxnSpPr/>
          <p:nvPr userDrawn="1"/>
        </p:nvCxnSpPr>
        <p:spPr>
          <a:xfrm>
            <a:off x="429209" y="164150"/>
            <a:ext cx="11762791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Nadpis 1">
            <a:extLst>
              <a:ext uri="{FF2B5EF4-FFF2-40B4-BE49-F238E27FC236}">
                <a16:creationId xmlns:a16="http://schemas.microsoft.com/office/drawing/2014/main" id="{FAF3BB49-A328-F121-7F27-DEB7C3CC2B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4030" y="634990"/>
            <a:ext cx="10923934" cy="1127756"/>
          </a:xfrm>
        </p:spPr>
        <p:txBody>
          <a:bodyPr rtlCol="0"/>
          <a:lstStyle/>
          <a:p>
            <a:pPr rtl="0"/>
            <a:r>
              <a:rPr lang="cs"/>
              <a:t>Kliknutím můžete upravit styl předlohy nadpisů.</a:t>
            </a:r>
            <a:endParaRPr lang="en-US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C2BDD5A2-CE3E-3215-6DAA-F75C0D1229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cs"/>
              <a:t>UKÁZKOVÝ TEXT ZÁPATÍ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897D0B7E-1A60-DA52-6965-92412B1C2F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en-US"/>
              <a:t>8/18/2025</a:t>
            </a:r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B1B822F1-284A-1786-FAF2-72129E2FE6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CC057153-B650-4DEB-B370-79DDCFDCE934}" type="slidenum">
              <a:rPr lang="en-US" smtClean="0"/>
              <a:t>‹#›</a:t>
            </a:fld>
            <a:endParaRPr lang="en-US"/>
          </a:p>
        </p:txBody>
      </p:sp>
      <p:cxnSp>
        <p:nvCxnSpPr>
          <p:cNvPr id="3" name="Přímá spojnice 2">
            <a:extLst>
              <a:ext uri="{FF2B5EF4-FFF2-40B4-BE49-F238E27FC236}">
                <a16:creationId xmlns:a16="http://schemas.microsoft.com/office/drawing/2014/main" id="{0DA0E66B-621F-DCB6-E24E-748318E12F2D}"/>
              </a:ext>
            </a:extLst>
          </p:cNvPr>
          <p:cNvCxnSpPr>
            <a:cxnSpLocks/>
          </p:cNvCxnSpPr>
          <p:nvPr userDrawn="1"/>
        </p:nvCxnSpPr>
        <p:spPr>
          <a:xfrm>
            <a:off x="429793" y="0"/>
            <a:ext cx="0" cy="6858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Zástupný symbol pro obsah 9">
            <a:extLst>
              <a:ext uri="{FF2B5EF4-FFF2-40B4-BE49-F238E27FC236}">
                <a16:creationId xmlns:a16="http://schemas.microsoft.com/office/drawing/2014/main" id="{70CAE2F0-3041-7269-FCA3-14BE4B94ECBB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634030" y="2129474"/>
            <a:ext cx="5267332" cy="4094162"/>
          </a:xfrm>
        </p:spPr>
        <p:txBody>
          <a:bodyPr rtlCol="0"/>
          <a:lstStyle/>
          <a:p>
            <a:pPr lvl="0" rtl="0"/>
            <a:r>
              <a:rPr lang="cs"/>
              <a:t>Kliknutím můžete upravit styl předlohy textů.</a:t>
            </a:r>
          </a:p>
          <a:p>
            <a:pPr lvl="1" rtl="0"/>
            <a:r>
              <a:rPr lang="cs"/>
              <a:t>Druhá úroveň</a:t>
            </a:r>
          </a:p>
          <a:p>
            <a:pPr lvl="2" rtl="0"/>
            <a:r>
              <a:rPr lang="cs"/>
              <a:t>Třetí úroveň</a:t>
            </a:r>
          </a:p>
          <a:p>
            <a:pPr lvl="3" rtl="0"/>
            <a:r>
              <a:rPr lang="cs"/>
              <a:t>Čtvrtá úroveň</a:t>
            </a:r>
          </a:p>
          <a:p>
            <a:pPr lvl="4" rtl="0"/>
            <a:r>
              <a:rPr lang="cs"/>
              <a:t>Pátá úroveň</a:t>
            </a:r>
          </a:p>
        </p:txBody>
      </p:sp>
      <p:sp>
        <p:nvSpPr>
          <p:cNvPr id="12" name="Zástupný symbol pro obsah 9">
            <a:extLst>
              <a:ext uri="{FF2B5EF4-FFF2-40B4-BE49-F238E27FC236}">
                <a16:creationId xmlns:a16="http://schemas.microsoft.com/office/drawing/2014/main" id="{202FAAFA-42C4-CFD2-DBA8-BC2201120380}"/>
              </a:ext>
            </a:extLst>
          </p:cNvPr>
          <p:cNvSpPr>
            <a:spLocks noGrp="1"/>
          </p:cNvSpPr>
          <p:nvPr>
            <p:ph sz="quarter" idx="16"/>
          </p:nvPr>
        </p:nvSpPr>
        <p:spPr>
          <a:xfrm>
            <a:off x="6290632" y="2128839"/>
            <a:ext cx="5267332" cy="4094162"/>
          </a:xfrm>
        </p:spPr>
        <p:txBody>
          <a:bodyPr rtlCol="0"/>
          <a:lstStyle/>
          <a:p>
            <a:pPr lvl="0" rtl="0"/>
            <a:r>
              <a:rPr lang="cs"/>
              <a:t>Kliknutím můžete upravit styl předlohy textů.</a:t>
            </a:r>
          </a:p>
          <a:p>
            <a:pPr lvl="1" rtl="0"/>
            <a:r>
              <a:rPr lang="cs"/>
              <a:t>Druhá úroveň</a:t>
            </a:r>
          </a:p>
          <a:p>
            <a:pPr lvl="2" rtl="0"/>
            <a:r>
              <a:rPr lang="cs"/>
              <a:t>Třetí úroveň</a:t>
            </a:r>
          </a:p>
          <a:p>
            <a:pPr lvl="3" rtl="0"/>
            <a:r>
              <a:rPr lang="cs"/>
              <a:t>Čtvrtá úroveň</a:t>
            </a:r>
          </a:p>
          <a:p>
            <a:pPr lvl="4" rtl="0"/>
            <a:r>
              <a:rPr lang="cs"/>
              <a:t>Pátá úroveň</a:t>
            </a:r>
          </a:p>
        </p:txBody>
      </p:sp>
    </p:spTree>
    <p:extLst>
      <p:ext uri="{BB962C8B-B14F-4D97-AF65-F5344CB8AC3E}">
        <p14:creationId xmlns:p14="http://schemas.microsoft.com/office/powerpoint/2010/main" val="1663815635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Přímá spojnice 5">
            <a:extLst>
              <a:ext uri="{FF2B5EF4-FFF2-40B4-BE49-F238E27FC236}">
                <a16:creationId xmlns:a16="http://schemas.microsoft.com/office/drawing/2014/main" id="{A1A96DE7-ACFB-A025-20F2-1C9A4CEF7566}"/>
              </a:ext>
            </a:extLst>
          </p:cNvPr>
          <p:cNvCxnSpPr/>
          <p:nvPr userDrawn="1"/>
        </p:nvCxnSpPr>
        <p:spPr>
          <a:xfrm>
            <a:off x="429209" y="164150"/>
            <a:ext cx="11762791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Nadpis 1">
            <a:extLst>
              <a:ext uri="{FF2B5EF4-FFF2-40B4-BE49-F238E27FC236}">
                <a16:creationId xmlns:a16="http://schemas.microsoft.com/office/drawing/2014/main" id="{41FEE969-634D-6E32-D227-18E9282C6F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4030" y="641197"/>
            <a:ext cx="10923934" cy="688973"/>
          </a:xfrm>
        </p:spPr>
        <p:txBody>
          <a:bodyPr rtlCol="0">
            <a:normAutofit/>
          </a:bodyPr>
          <a:lstStyle>
            <a:lvl1pPr>
              <a:defRPr sz="3600"/>
            </a:lvl1pPr>
          </a:lstStyle>
          <a:p>
            <a:pPr rtl="0"/>
            <a:r>
              <a:rPr lang="cs"/>
              <a:t>Kliknutím můžete upravit styl předlohy nadpisů.</a:t>
            </a:r>
            <a:endParaRPr lang="en-US"/>
          </a:p>
        </p:txBody>
      </p:sp>
      <p:sp>
        <p:nvSpPr>
          <p:cNvPr id="8" name="Zástupný symbol pro zápatí 7">
            <a:extLst>
              <a:ext uri="{FF2B5EF4-FFF2-40B4-BE49-F238E27FC236}">
                <a16:creationId xmlns:a16="http://schemas.microsoft.com/office/drawing/2014/main" id="{949D76D8-9033-26CF-BF4C-AECCC685C1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cs"/>
              <a:t>UKÁZKOVÝ TEXT ZÁPATÍ</a:t>
            </a:r>
          </a:p>
        </p:txBody>
      </p:sp>
      <p:sp>
        <p:nvSpPr>
          <p:cNvPr id="7" name="Zástupný symbol pro datum 6">
            <a:extLst>
              <a:ext uri="{FF2B5EF4-FFF2-40B4-BE49-F238E27FC236}">
                <a16:creationId xmlns:a16="http://schemas.microsoft.com/office/drawing/2014/main" id="{4E3B3581-658A-8487-F9CB-E79F2BFF27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en-US"/>
              <a:t>8/18/2025</a:t>
            </a:r>
          </a:p>
        </p:txBody>
      </p:sp>
      <p:sp>
        <p:nvSpPr>
          <p:cNvPr id="9" name="Zástupný symbol pro číslo snímku 8">
            <a:extLst>
              <a:ext uri="{FF2B5EF4-FFF2-40B4-BE49-F238E27FC236}">
                <a16:creationId xmlns:a16="http://schemas.microsoft.com/office/drawing/2014/main" id="{E02A06B8-CC1D-542F-D8EB-7625046B91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CC057153-B650-4DEB-B370-79DDCFDCE934}" type="slidenum">
              <a:rPr lang="en-US" smtClean="0"/>
              <a:t>‹#›</a:t>
            </a:fld>
            <a:endParaRPr lang="en-US"/>
          </a:p>
        </p:txBody>
      </p:sp>
      <p:sp>
        <p:nvSpPr>
          <p:cNvPr id="3" name="Zástupný symbol pro text 2">
            <a:extLst>
              <a:ext uri="{FF2B5EF4-FFF2-40B4-BE49-F238E27FC236}">
                <a16:creationId xmlns:a16="http://schemas.microsoft.com/office/drawing/2014/main" id="{61CD26D4-290A-F0ED-7D62-41EDA6FEC2B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33472" y="1456523"/>
            <a:ext cx="5266644" cy="688973"/>
          </a:xfrm>
          <a:prstGeom prst="rect">
            <a:avLst/>
          </a:prstGeom>
        </p:spPr>
        <p:txBody>
          <a:bodyPr rtlCol="0" anchor="b">
            <a:normAutofit/>
          </a:bodyPr>
          <a:lstStyle>
            <a:lvl1pPr marL="0" indent="0">
              <a:lnSpc>
                <a:spcPct val="90000"/>
              </a:lnSpc>
              <a:buNone/>
              <a:defRPr sz="14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cs"/>
              <a:t>Kliknutím můžete upravit styl předlohy textů.</a:t>
            </a:r>
          </a:p>
        </p:txBody>
      </p:sp>
      <p:sp>
        <p:nvSpPr>
          <p:cNvPr id="10" name="Zástupný symbol pro obsah 9">
            <a:extLst>
              <a:ext uri="{FF2B5EF4-FFF2-40B4-BE49-F238E27FC236}">
                <a16:creationId xmlns:a16="http://schemas.microsoft.com/office/drawing/2014/main" id="{AAF7DC9C-9332-6860-8B76-290D8AE372F7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633470" y="2271849"/>
            <a:ext cx="5267332" cy="3944954"/>
          </a:xfrm>
        </p:spPr>
        <p:txBody>
          <a:bodyPr rtlCol="0"/>
          <a:lstStyle/>
          <a:p>
            <a:pPr lvl="0" rtl="0"/>
            <a:r>
              <a:rPr lang="cs"/>
              <a:t>Kliknutím můžete upravit styl předlohy textů.</a:t>
            </a:r>
          </a:p>
          <a:p>
            <a:pPr lvl="1" rtl="0"/>
            <a:r>
              <a:rPr lang="cs"/>
              <a:t>Druhá úroveň</a:t>
            </a:r>
          </a:p>
          <a:p>
            <a:pPr lvl="2" rtl="0"/>
            <a:r>
              <a:rPr lang="cs"/>
              <a:t>Třetí úroveň</a:t>
            </a:r>
          </a:p>
          <a:p>
            <a:pPr lvl="3" rtl="0"/>
            <a:r>
              <a:rPr lang="cs"/>
              <a:t>Čtvrtá úroveň</a:t>
            </a:r>
          </a:p>
          <a:p>
            <a:pPr lvl="4" rtl="0"/>
            <a:r>
              <a:rPr lang="cs"/>
              <a:t>Pátá úroveň</a:t>
            </a:r>
          </a:p>
        </p:txBody>
      </p:sp>
      <p:sp>
        <p:nvSpPr>
          <p:cNvPr id="5" name="Zástupný symbol pro text 4">
            <a:extLst>
              <a:ext uri="{FF2B5EF4-FFF2-40B4-BE49-F238E27FC236}">
                <a16:creationId xmlns:a16="http://schemas.microsoft.com/office/drawing/2014/main" id="{06536620-C4F3-EEC3-DBF1-05196B1CBB5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286500" y="1456523"/>
            <a:ext cx="5271464" cy="688973"/>
          </a:xfrm>
          <a:prstGeom prst="rect">
            <a:avLst/>
          </a:prstGeom>
        </p:spPr>
        <p:txBody>
          <a:bodyPr rtlCol="0" anchor="b">
            <a:normAutofit/>
          </a:bodyPr>
          <a:lstStyle>
            <a:lvl1pPr marL="0" indent="0">
              <a:lnSpc>
                <a:spcPct val="90000"/>
              </a:lnSpc>
              <a:buNone/>
              <a:defRPr sz="14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cs"/>
              <a:t>Kliknutím můžete upravit styl předlohy textů.</a:t>
            </a:r>
          </a:p>
        </p:txBody>
      </p:sp>
      <p:sp>
        <p:nvSpPr>
          <p:cNvPr id="12" name="Zástupný symbol pro obsah 9">
            <a:extLst>
              <a:ext uri="{FF2B5EF4-FFF2-40B4-BE49-F238E27FC236}">
                <a16:creationId xmlns:a16="http://schemas.microsoft.com/office/drawing/2014/main" id="{814A6650-A301-AE53-ACE9-C9F2CCD87CE8}"/>
              </a:ext>
            </a:extLst>
          </p:cNvPr>
          <p:cNvSpPr>
            <a:spLocks noGrp="1"/>
          </p:cNvSpPr>
          <p:nvPr>
            <p:ph sz="quarter" idx="16"/>
          </p:nvPr>
        </p:nvSpPr>
        <p:spPr>
          <a:xfrm>
            <a:off x="6290072" y="2271849"/>
            <a:ext cx="5267332" cy="3944954"/>
          </a:xfrm>
        </p:spPr>
        <p:txBody>
          <a:bodyPr rtlCol="0"/>
          <a:lstStyle/>
          <a:p>
            <a:pPr lvl="0" rtl="0"/>
            <a:r>
              <a:rPr lang="cs"/>
              <a:t>Kliknutím můžete upravit styl předlohy textů.</a:t>
            </a:r>
          </a:p>
          <a:p>
            <a:pPr lvl="1" rtl="0"/>
            <a:r>
              <a:rPr lang="cs"/>
              <a:t>Druhá úroveň</a:t>
            </a:r>
          </a:p>
          <a:p>
            <a:pPr lvl="2" rtl="0"/>
            <a:r>
              <a:rPr lang="cs"/>
              <a:t>Třetí úroveň</a:t>
            </a:r>
          </a:p>
          <a:p>
            <a:pPr lvl="3" rtl="0"/>
            <a:r>
              <a:rPr lang="cs"/>
              <a:t>Čtvrtá úroveň</a:t>
            </a:r>
          </a:p>
          <a:p>
            <a:pPr lvl="4" rtl="0"/>
            <a:r>
              <a:rPr lang="cs"/>
              <a:t>Pátá úroveň</a:t>
            </a:r>
          </a:p>
        </p:txBody>
      </p:sp>
      <p:cxnSp>
        <p:nvCxnSpPr>
          <p:cNvPr id="4" name="Přímá spojnice 3">
            <a:extLst>
              <a:ext uri="{FF2B5EF4-FFF2-40B4-BE49-F238E27FC236}">
                <a16:creationId xmlns:a16="http://schemas.microsoft.com/office/drawing/2014/main" id="{FFC723C3-DA4A-8D71-987B-EB7E7A74D1E6}"/>
              </a:ext>
            </a:extLst>
          </p:cNvPr>
          <p:cNvCxnSpPr>
            <a:cxnSpLocks/>
          </p:cNvCxnSpPr>
          <p:nvPr userDrawn="1"/>
        </p:nvCxnSpPr>
        <p:spPr>
          <a:xfrm>
            <a:off x="429793" y="0"/>
            <a:ext cx="0" cy="6858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4084605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Přímá spojnice 6">
            <a:extLst>
              <a:ext uri="{FF2B5EF4-FFF2-40B4-BE49-F238E27FC236}">
                <a16:creationId xmlns:a16="http://schemas.microsoft.com/office/drawing/2014/main" id="{44A141C8-6351-7BB4-B97D-32DF6F45DBC5}"/>
              </a:ext>
            </a:extLst>
          </p:cNvPr>
          <p:cNvCxnSpPr/>
          <p:nvPr userDrawn="1"/>
        </p:nvCxnSpPr>
        <p:spPr>
          <a:xfrm>
            <a:off x="429209" y="164150"/>
            <a:ext cx="11762791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Nadpis 1">
            <a:extLst>
              <a:ext uri="{FF2B5EF4-FFF2-40B4-BE49-F238E27FC236}">
                <a16:creationId xmlns:a16="http://schemas.microsoft.com/office/drawing/2014/main" id="{666A9F42-7FF7-F803-C075-BC4968D35E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4030" y="634990"/>
            <a:ext cx="10923933" cy="1127761"/>
          </a:xfrm>
        </p:spPr>
        <p:txBody>
          <a:bodyPr rtlCol="0">
            <a:normAutofit/>
          </a:bodyPr>
          <a:lstStyle>
            <a:lvl1pPr>
              <a:defRPr sz="3600"/>
            </a:lvl1pPr>
          </a:lstStyle>
          <a:p>
            <a:pPr rtl="0"/>
            <a:r>
              <a:rPr lang="cs"/>
              <a:t>Kliknutím můžete upravit styl předlohy nadpisů.</a:t>
            </a:r>
            <a:endParaRPr lang="en-US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6B968DDD-323F-89A1-84E3-DDBA626D93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cs"/>
              <a:t>UKÁZKOVÝ TEXT ZÁPATÍ</a:t>
            </a:r>
          </a:p>
        </p:txBody>
      </p:sp>
      <p:sp>
        <p:nvSpPr>
          <p:cNvPr id="3" name="Zástupný symbol pro datum 2">
            <a:extLst>
              <a:ext uri="{FF2B5EF4-FFF2-40B4-BE49-F238E27FC236}">
                <a16:creationId xmlns:a16="http://schemas.microsoft.com/office/drawing/2014/main" id="{E89E8268-7232-2944-F1BD-399F9419B5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en-US"/>
              <a:t>8/18/2025</a:t>
            </a:r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98FBDC76-671D-1671-DCE2-D5658BD40E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CC057153-B650-4DEB-B370-79DDCFDCE934}" type="slidenum">
              <a:rPr lang="en-US" smtClean="0"/>
              <a:t>‹#›</a:t>
            </a:fld>
            <a:endParaRPr lang="en-US"/>
          </a:p>
        </p:txBody>
      </p:sp>
      <p:cxnSp>
        <p:nvCxnSpPr>
          <p:cNvPr id="6" name="Přímá spojnice 5">
            <a:extLst>
              <a:ext uri="{FF2B5EF4-FFF2-40B4-BE49-F238E27FC236}">
                <a16:creationId xmlns:a16="http://schemas.microsoft.com/office/drawing/2014/main" id="{D88218CD-6934-8D18-A575-7C745D80A6C4}"/>
              </a:ext>
            </a:extLst>
          </p:cNvPr>
          <p:cNvCxnSpPr>
            <a:cxnSpLocks/>
          </p:cNvCxnSpPr>
          <p:nvPr userDrawn="1"/>
        </p:nvCxnSpPr>
        <p:spPr>
          <a:xfrm>
            <a:off x="429793" y="0"/>
            <a:ext cx="0" cy="6858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63058664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Přímá spojnice 4">
            <a:extLst>
              <a:ext uri="{FF2B5EF4-FFF2-40B4-BE49-F238E27FC236}">
                <a16:creationId xmlns:a16="http://schemas.microsoft.com/office/drawing/2014/main" id="{BFE09A4A-7256-DFB0-F197-FAC31C991665}"/>
              </a:ext>
            </a:extLst>
          </p:cNvPr>
          <p:cNvCxnSpPr/>
          <p:nvPr/>
        </p:nvCxnSpPr>
        <p:spPr>
          <a:xfrm>
            <a:off x="429209" y="164150"/>
            <a:ext cx="11762791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10EAA6C9-A7F3-19F1-D17C-A1D83FAF55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cs"/>
              <a:t>UKÁZKOVÝ TEXT ZÁPATÍ</a:t>
            </a:r>
          </a:p>
        </p:txBody>
      </p:sp>
      <p:sp>
        <p:nvSpPr>
          <p:cNvPr id="2" name="Zástupný symbol pro datum 1">
            <a:extLst>
              <a:ext uri="{FF2B5EF4-FFF2-40B4-BE49-F238E27FC236}">
                <a16:creationId xmlns:a16="http://schemas.microsoft.com/office/drawing/2014/main" id="{49BC4D82-0182-501C-9231-4676768047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en-US"/>
              <a:t>8/18/2025</a:t>
            </a:r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34EBB816-1B94-116F-92D4-6043AE9E0C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CC057153-B650-4DEB-B370-79DDCFDCE934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Přímá spojnice 6">
            <a:extLst>
              <a:ext uri="{FF2B5EF4-FFF2-40B4-BE49-F238E27FC236}">
                <a16:creationId xmlns:a16="http://schemas.microsoft.com/office/drawing/2014/main" id="{1571AA78-5D18-EE68-E9E7-A1075C78BC20}"/>
              </a:ext>
            </a:extLst>
          </p:cNvPr>
          <p:cNvCxnSpPr>
            <a:cxnSpLocks/>
          </p:cNvCxnSpPr>
          <p:nvPr userDrawn="1"/>
        </p:nvCxnSpPr>
        <p:spPr>
          <a:xfrm>
            <a:off x="429793" y="0"/>
            <a:ext cx="0" cy="6858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891823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 s obrázkem 4">
    <p:bg>
      <p:bgPr>
        <a:solidFill>
          <a:schemeClr val="bg2">
            <a:lumMod val="9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>
            <a:extLst>
              <a:ext uri="{FF2B5EF4-FFF2-40B4-BE49-F238E27FC236}">
                <a16:creationId xmlns:a16="http://schemas.microsoft.com/office/drawing/2014/main" id="{85812441-B03B-71E2-9A2F-F3AF112B2CB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12648" y="1373807"/>
            <a:ext cx="3892269" cy="3331896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defRPr lang="en-US" sz="3600" dirty="0"/>
            </a:lvl1pPr>
          </a:lstStyle>
          <a:p>
            <a:pPr lvl="0" rtl="0"/>
            <a:r>
              <a:rPr lang="cs"/>
              <a:t>Kliknutím můžete upravit styl předlohy nadpisů.</a:t>
            </a:r>
            <a:endParaRPr lang="en-US"/>
          </a:p>
        </p:txBody>
      </p:sp>
      <p:sp>
        <p:nvSpPr>
          <p:cNvPr id="6" name="Podnadpis 2">
            <a:extLst>
              <a:ext uri="{FF2B5EF4-FFF2-40B4-BE49-F238E27FC236}">
                <a16:creationId xmlns:a16="http://schemas.microsoft.com/office/drawing/2014/main" id="{61F41BB3-E8DA-23DD-7C7E-6AEEA88BD67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12649" y="4811646"/>
            <a:ext cx="3174160" cy="1411356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marL="0" indent="0">
              <a:buNone/>
              <a:defRPr lang="en-US" sz="1400" dirty="0"/>
            </a:lvl1pPr>
          </a:lstStyle>
          <a:p>
            <a:pPr lvl="0" rtl="0"/>
            <a:r>
              <a:rPr lang="cs"/>
              <a:t>Kliknutím můžete upravit styl předlohy podnadpisů.</a:t>
            </a:r>
            <a:endParaRPr lang="en-US"/>
          </a:p>
        </p:txBody>
      </p:sp>
      <p:cxnSp>
        <p:nvCxnSpPr>
          <p:cNvPr id="5" name="Přímá spojnice 4">
            <a:extLst>
              <a:ext uri="{FF2B5EF4-FFF2-40B4-BE49-F238E27FC236}">
                <a16:creationId xmlns:a16="http://schemas.microsoft.com/office/drawing/2014/main" id="{61F22791-F1DC-82EE-574A-946C4F39A8F5}"/>
              </a:ext>
            </a:extLst>
          </p:cNvPr>
          <p:cNvCxnSpPr>
            <a:cxnSpLocks/>
          </p:cNvCxnSpPr>
          <p:nvPr userDrawn="1"/>
        </p:nvCxnSpPr>
        <p:spPr>
          <a:xfrm>
            <a:off x="429209" y="164150"/>
            <a:ext cx="4504842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Zástupný symbol pro zápatí 7">
            <a:extLst>
              <a:ext uri="{FF2B5EF4-FFF2-40B4-BE49-F238E27FC236}">
                <a16:creationId xmlns:a16="http://schemas.microsoft.com/office/drawing/2014/main" id="{9A6E6A4C-6C55-068A-43AA-78DB4D1D643B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>
          <a:xfrm rot="16200000">
            <a:off x="-2067733" y="2231455"/>
            <a:ext cx="4564378" cy="429768"/>
          </a:xfrm>
        </p:spPr>
        <p:txBody>
          <a:bodyPr rtlCol="0"/>
          <a:lstStyle/>
          <a:p>
            <a:pPr rtl="0"/>
            <a:r>
              <a:rPr lang="cs"/>
              <a:t>UKÁZKOVÝ TEXT ZÁPATÍ</a:t>
            </a:r>
          </a:p>
        </p:txBody>
      </p:sp>
      <p:sp>
        <p:nvSpPr>
          <p:cNvPr id="7" name="Zástupný symbol pro datum 6">
            <a:extLst>
              <a:ext uri="{FF2B5EF4-FFF2-40B4-BE49-F238E27FC236}">
                <a16:creationId xmlns:a16="http://schemas.microsoft.com/office/drawing/2014/main" id="{F991F941-2D53-CC10-7947-62237A245FE0}"/>
              </a:ext>
            </a:extLst>
          </p:cNvPr>
          <p:cNvSpPr>
            <a:spLocks noGrp="1"/>
          </p:cNvSpPr>
          <p:nvPr>
            <p:ph type="dt" sz="half" idx="14"/>
          </p:nvPr>
        </p:nvSpPr>
        <p:spPr>
          <a:xfrm rot="16200000">
            <a:off x="-537354" y="5265452"/>
            <a:ext cx="1494475" cy="420624"/>
          </a:xfrm>
        </p:spPr>
        <p:txBody>
          <a:bodyPr rtlCol="0"/>
          <a:lstStyle/>
          <a:p>
            <a:pPr rtl="0"/>
            <a:r>
              <a:rPr lang="en-US"/>
              <a:t>8/18/2025</a:t>
            </a:r>
          </a:p>
        </p:txBody>
      </p:sp>
      <p:sp>
        <p:nvSpPr>
          <p:cNvPr id="9" name="Zástupný symbol pro číslo snímku 8">
            <a:extLst>
              <a:ext uri="{FF2B5EF4-FFF2-40B4-BE49-F238E27FC236}">
                <a16:creationId xmlns:a16="http://schemas.microsoft.com/office/drawing/2014/main" id="{C1A2CCFF-14A7-08A8-4465-732CD8928728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>
          <a:xfrm>
            <a:off x="-429" y="6492875"/>
            <a:ext cx="429207" cy="365125"/>
          </a:xfrm>
        </p:spPr>
        <p:txBody>
          <a:bodyPr rtlCol="0"/>
          <a:lstStyle/>
          <a:p>
            <a:pPr rtl="0"/>
            <a:fld id="{CC057153-B650-4DEB-B370-79DDCFDCE934}" type="slidenum">
              <a:rPr lang="en-US" smtClean="0"/>
              <a:t>‹#›</a:t>
            </a:fld>
            <a:endParaRPr lang="en-US"/>
          </a:p>
        </p:txBody>
      </p:sp>
      <p:sp>
        <p:nvSpPr>
          <p:cNvPr id="13" name="Zástupný symbol obrázku 10">
            <a:extLst>
              <a:ext uri="{FF2B5EF4-FFF2-40B4-BE49-F238E27FC236}">
                <a16:creationId xmlns:a16="http://schemas.microsoft.com/office/drawing/2014/main" id="{8E488C3A-0D21-4B03-AE9F-2575D71F1BE5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5111574" y="0"/>
            <a:ext cx="7080426" cy="6858000"/>
          </a:xfrm>
          <a:prstGeom prst="rect">
            <a:avLst/>
          </a:prstGeom>
          <a:blipFill dpi="0" rotWithShape="1">
            <a:blip r:embed="rId2">
              <a:alphaModFix amt="60000"/>
            </a:blip>
            <a:srcRect/>
            <a:stretch>
              <a:fillRect/>
            </a:stretch>
          </a:blipFill>
        </p:spPr>
        <p:txBody>
          <a:bodyPr rtlCol="0"/>
          <a:lstStyle>
            <a:lvl1pPr marL="0" indent="0">
              <a:buNone/>
              <a:defRPr/>
            </a:lvl1pPr>
          </a:lstStyle>
          <a:p>
            <a:pPr rtl="0"/>
            <a:r>
              <a:rPr lang="cs"/>
              <a:t> </a:t>
            </a:r>
          </a:p>
        </p:txBody>
      </p:sp>
      <p:cxnSp>
        <p:nvCxnSpPr>
          <p:cNvPr id="10" name="Přímá spojnice 9">
            <a:extLst>
              <a:ext uri="{FF2B5EF4-FFF2-40B4-BE49-F238E27FC236}">
                <a16:creationId xmlns:a16="http://schemas.microsoft.com/office/drawing/2014/main" id="{EDC9DC64-28F1-DE35-BA93-42BE9EDD8B26}"/>
              </a:ext>
            </a:extLst>
          </p:cNvPr>
          <p:cNvCxnSpPr>
            <a:cxnSpLocks/>
          </p:cNvCxnSpPr>
          <p:nvPr userDrawn="1"/>
        </p:nvCxnSpPr>
        <p:spPr>
          <a:xfrm>
            <a:off x="4934051" y="0"/>
            <a:ext cx="0" cy="6858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Přímá spojnice 11">
            <a:extLst>
              <a:ext uri="{FF2B5EF4-FFF2-40B4-BE49-F238E27FC236}">
                <a16:creationId xmlns:a16="http://schemas.microsoft.com/office/drawing/2014/main" id="{08A3CE87-786A-4910-E740-1852BBC75C53}"/>
              </a:ext>
            </a:extLst>
          </p:cNvPr>
          <p:cNvCxnSpPr>
            <a:cxnSpLocks/>
          </p:cNvCxnSpPr>
          <p:nvPr userDrawn="1"/>
        </p:nvCxnSpPr>
        <p:spPr>
          <a:xfrm>
            <a:off x="429793" y="0"/>
            <a:ext cx="0" cy="6858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421592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5" orient="horz" pos="2160">
          <p15:clr>
            <a:srgbClr val="FBAE40"/>
          </p15:clr>
        </p15:guide>
        <p15:guide id="6" pos="3840">
          <p15:clr>
            <a:srgbClr val="FBAE40"/>
          </p15:clr>
        </p15:guide>
      </p15:sldGuideLst>
    </p:ext>
  </p:extLst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350C37F-77BE-E128-4248-D001C39E79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4030" y="634990"/>
            <a:ext cx="4096995" cy="1874006"/>
          </a:xfrm>
        </p:spPr>
        <p:txBody>
          <a:bodyPr rtlCol="0" anchor="t">
            <a:noAutofit/>
          </a:bodyPr>
          <a:lstStyle>
            <a:lvl1pPr>
              <a:defRPr sz="3600"/>
            </a:lvl1pPr>
          </a:lstStyle>
          <a:p>
            <a:pPr rtl="0"/>
            <a:r>
              <a:rPr lang="cs"/>
              <a:t>Kliknutím můžete upravit styl předlohy nadpisů.</a:t>
            </a:r>
            <a:endParaRPr lang="en-US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9C85A215-184B-2105-0279-ED02F64458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cs"/>
              <a:t>UKÁZKOVÝ TEXT ZÁPATÍ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93F05638-7A56-469A-825A-1DFA600254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en-US"/>
              <a:t>8/18/2025</a:t>
            </a:r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32C7CA46-892B-253A-3A28-7414E17B83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CC057153-B650-4DEB-B370-79DDCFDCE934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Přímá spojnice 8">
            <a:extLst>
              <a:ext uri="{FF2B5EF4-FFF2-40B4-BE49-F238E27FC236}">
                <a16:creationId xmlns:a16="http://schemas.microsoft.com/office/drawing/2014/main" id="{CD4A6C7F-9167-3CFF-8E30-53AE9D6BB738}"/>
              </a:ext>
            </a:extLst>
          </p:cNvPr>
          <p:cNvCxnSpPr/>
          <p:nvPr userDrawn="1"/>
        </p:nvCxnSpPr>
        <p:spPr>
          <a:xfrm>
            <a:off x="429209" y="164150"/>
            <a:ext cx="11762791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Zástupný symbol pro text 3">
            <a:extLst>
              <a:ext uri="{FF2B5EF4-FFF2-40B4-BE49-F238E27FC236}">
                <a16:creationId xmlns:a16="http://schemas.microsoft.com/office/drawing/2014/main" id="{EC0EEBFB-2026-6A35-33ED-F008376B67A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4020" y="2866804"/>
            <a:ext cx="4096987" cy="2989469"/>
          </a:xfrm>
          <a:prstGeom prst="rect">
            <a:avLst/>
          </a:prstGeom>
        </p:spPr>
        <p:txBody>
          <a:bodyPr rtlCol="0"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cs"/>
              <a:t>Kliknutím můžete upravit styl předlohy textů.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2F3B20A8-A604-C977-02C0-083BA866348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62330" y="634989"/>
            <a:ext cx="6495633" cy="5857517"/>
          </a:xfrm>
          <a:prstGeom prst="rect">
            <a:avLst/>
          </a:prstGeom>
        </p:spPr>
        <p:txBody>
          <a:bodyPr rtlCol="0">
            <a:norm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 rtl="0"/>
            <a:r>
              <a:rPr lang="cs"/>
              <a:t>Kliknutím můžete upravit styl předlohy textů.</a:t>
            </a:r>
          </a:p>
          <a:p>
            <a:pPr lvl="1" rtl="0"/>
            <a:r>
              <a:rPr lang="cs"/>
              <a:t>Druhá úroveň</a:t>
            </a:r>
          </a:p>
          <a:p>
            <a:pPr lvl="2" rtl="0"/>
            <a:r>
              <a:rPr lang="cs"/>
              <a:t>Třetí úroveň</a:t>
            </a:r>
          </a:p>
          <a:p>
            <a:pPr lvl="3" rtl="0"/>
            <a:r>
              <a:rPr lang="cs"/>
              <a:t>Čtvrtá úroveň</a:t>
            </a:r>
          </a:p>
          <a:p>
            <a:pPr lvl="4" rtl="0"/>
            <a:r>
              <a:rPr lang="cs"/>
              <a:t>Pátá úroveň</a:t>
            </a:r>
            <a:endParaRPr lang="en-US"/>
          </a:p>
        </p:txBody>
      </p:sp>
      <p:cxnSp>
        <p:nvCxnSpPr>
          <p:cNvPr id="8" name="Přímá spojnice 7">
            <a:extLst>
              <a:ext uri="{FF2B5EF4-FFF2-40B4-BE49-F238E27FC236}">
                <a16:creationId xmlns:a16="http://schemas.microsoft.com/office/drawing/2014/main" id="{A9C0A275-A2A5-8AD0-2E0F-DDE194CF88B0}"/>
              </a:ext>
            </a:extLst>
          </p:cNvPr>
          <p:cNvCxnSpPr>
            <a:cxnSpLocks/>
          </p:cNvCxnSpPr>
          <p:nvPr userDrawn="1"/>
        </p:nvCxnSpPr>
        <p:spPr>
          <a:xfrm>
            <a:off x="429793" y="0"/>
            <a:ext cx="0" cy="6858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89110828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7FDC75DA-9A78-9AB9-7171-95A08CC51C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cs"/>
              <a:t>UKÁZKOVÝ TEXT ZÁPATÍ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920B235E-39C7-4C78-20EF-DB48ECD9CB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en-US"/>
              <a:t>8/18/2025</a:t>
            </a:r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5EFE1A03-DCCB-53C7-DBFE-2AD55C9059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CC057153-B650-4DEB-B370-79DDCFDCE934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Přímá spojnice 8">
            <a:extLst>
              <a:ext uri="{FF2B5EF4-FFF2-40B4-BE49-F238E27FC236}">
                <a16:creationId xmlns:a16="http://schemas.microsoft.com/office/drawing/2014/main" id="{03E95682-83E4-B8FD-0229-98470A1CACC8}"/>
              </a:ext>
            </a:extLst>
          </p:cNvPr>
          <p:cNvCxnSpPr/>
          <p:nvPr userDrawn="1"/>
        </p:nvCxnSpPr>
        <p:spPr>
          <a:xfrm>
            <a:off x="429209" y="164150"/>
            <a:ext cx="11762791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Přímá spojnice 7">
            <a:extLst>
              <a:ext uri="{FF2B5EF4-FFF2-40B4-BE49-F238E27FC236}">
                <a16:creationId xmlns:a16="http://schemas.microsoft.com/office/drawing/2014/main" id="{9C2BD7F5-CDD3-75CC-75F0-0D3B429420E5}"/>
              </a:ext>
            </a:extLst>
          </p:cNvPr>
          <p:cNvCxnSpPr>
            <a:cxnSpLocks/>
          </p:cNvCxnSpPr>
          <p:nvPr userDrawn="1"/>
        </p:nvCxnSpPr>
        <p:spPr>
          <a:xfrm>
            <a:off x="429793" y="0"/>
            <a:ext cx="0" cy="6858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Nadpis 1">
            <a:extLst>
              <a:ext uri="{FF2B5EF4-FFF2-40B4-BE49-F238E27FC236}">
                <a16:creationId xmlns:a16="http://schemas.microsoft.com/office/drawing/2014/main" id="{C56D9DA0-6EE9-83EA-17DF-CC70C2448F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648" y="634990"/>
            <a:ext cx="3595634" cy="1762083"/>
          </a:xfrm>
        </p:spPr>
        <p:txBody>
          <a:bodyPr rtlCol="0" anchor="t">
            <a:normAutofit/>
          </a:bodyPr>
          <a:lstStyle>
            <a:lvl1pPr>
              <a:defRPr sz="3600"/>
            </a:lvl1pPr>
          </a:lstStyle>
          <a:p>
            <a:pPr rtl="0"/>
            <a:r>
              <a:rPr lang="cs"/>
              <a:t>Kliknutím můžete upravit styl předlohy nadpisů.</a:t>
            </a:r>
            <a:endParaRPr lang="en-US"/>
          </a:p>
        </p:txBody>
      </p:sp>
      <p:sp>
        <p:nvSpPr>
          <p:cNvPr id="11" name="Zástupný symbol pro text 3">
            <a:extLst>
              <a:ext uri="{FF2B5EF4-FFF2-40B4-BE49-F238E27FC236}">
                <a16:creationId xmlns:a16="http://schemas.microsoft.com/office/drawing/2014/main" id="{D578782C-4033-2DC8-D9E6-78F704FB0CD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12648" y="2521515"/>
            <a:ext cx="3585586" cy="3701117"/>
          </a:xfrm>
          <a:prstGeom prst="rect">
            <a:avLst/>
          </a:prstGeom>
        </p:spPr>
        <p:txBody>
          <a:bodyPr rtlCol="0" anchor="b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cs"/>
              <a:t>Kliknutím můžete upravit styl předlohy textů.</a:t>
            </a:r>
          </a:p>
        </p:txBody>
      </p:sp>
      <p:sp>
        <p:nvSpPr>
          <p:cNvPr id="12" name="Zástupný symbol obrázku 2">
            <a:extLst>
              <a:ext uri="{FF2B5EF4-FFF2-40B4-BE49-F238E27FC236}">
                <a16:creationId xmlns:a16="http://schemas.microsoft.com/office/drawing/2014/main" id="{4782C0C8-F3A4-B2F1-131D-63904B515429}"/>
              </a:ext>
            </a:extLst>
          </p:cNvPr>
          <p:cNvSpPr>
            <a:spLocks noGrp="1"/>
          </p:cNvSpPr>
          <p:nvPr>
            <p:ph type="pic" idx="1" hasCustomPrompt="1"/>
          </p:nvPr>
        </p:nvSpPr>
        <p:spPr>
          <a:xfrm>
            <a:off x="5340483" y="634990"/>
            <a:ext cx="6139637" cy="5587643"/>
          </a:xfrm>
          <a:prstGeom prst="rect">
            <a:avLst/>
          </a:prstGeom>
          <a:blipFill dpi="0" rotWithShape="1">
            <a:blip r:embed="rId2">
              <a:alphaModFix amt="60000"/>
            </a:blip>
            <a:srcRect/>
            <a:stretch>
              <a:fillRect/>
            </a:stretch>
          </a:blipFill>
        </p:spPr>
        <p:txBody>
          <a:bodyPr rtlCol="0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rtl="0"/>
            <a:r>
              <a:rPr lang="cs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975098079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Závěr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C7433D9-FD02-59E2-0F81-A0B7201D2D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4030" y="1373816"/>
            <a:ext cx="10906802" cy="1607128"/>
          </a:xfrm>
        </p:spPr>
        <p:txBody>
          <a:bodyPr rtlCol="0" anchor="b">
            <a:noAutofit/>
          </a:bodyPr>
          <a:lstStyle>
            <a:lvl1pPr>
              <a:defRPr sz="3600">
                <a:solidFill>
                  <a:schemeClr val="tx1"/>
                </a:solidFill>
              </a:defRPr>
            </a:lvl1pPr>
          </a:lstStyle>
          <a:p>
            <a:pPr rtl="0"/>
            <a:r>
              <a:rPr lang="cs"/>
              <a:t>Kliknutím můžete upravit styl předlohy nadpisů.</a:t>
            </a:r>
            <a:endParaRPr lang="en-US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B17E6B5E-6174-FD5C-41E8-FFC44C650D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 rtl="0"/>
            <a:r>
              <a:rPr lang="cs"/>
              <a:t>UKÁZKOVÝ TEXT ZÁPATÍ</a:t>
            </a:r>
            <a:endParaRPr lang="en-US"/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0B9485D1-E172-8F0A-A425-3097B3ABCF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 rtl="0"/>
            <a:r>
              <a:rPr lang="en-US"/>
              <a:t>8/18/2025</a:t>
            </a:r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4BF72154-F85B-E301-DA57-E314D73159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 rtl="0"/>
            <a:fld id="{CC057153-B650-4DEB-B370-79DDCFDCE934}" type="slidenum">
              <a:rPr lang="en-US" smtClean="0"/>
              <a:pPr rtl="0"/>
              <a:t>‹#›</a:t>
            </a:fld>
            <a:endParaRPr lang="en-US"/>
          </a:p>
        </p:txBody>
      </p:sp>
      <p:cxnSp>
        <p:nvCxnSpPr>
          <p:cNvPr id="7" name="Přímá spojnice 6">
            <a:extLst>
              <a:ext uri="{FF2B5EF4-FFF2-40B4-BE49-F238E27FC236}">
                <a16:creationId xmlns:a16="http://schemas.microsoft.com/office/drawing/2014/main" id="{BB4F35B0-78B0-CF96-BDA9-3D1E19B0636E}"/>
              </a:ext>
            </a:extLst>
          </p:cNvPr>
          <p:cNvCxnSpPr/>
          <p:nvPr userDrawn="1"/>
        </p:nvCxnSpPr>
        <p:spPr>
          <a:xfrm>
            <a:off x="429209" y="164150"/>
            <a:ext cx="11762791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Zástupný symbol pro obsah 7">
            <a:extLst>
              <a:ext uri="{FF2B5EF4-FFF2-40B4-BE49-F238E27FC236}">
                <a16:creationId xmlns:a16="http://schemas.microsoft.com/office/drawing/2014/main" id="{C7E1FCC9-2D1D-9C6B-8C9A-E3D0A77DBEF0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633480" y="3615051"/>
            <a:ext cx="10906781" cy="2607949"/>
          </a:xfrm>
          <a:prstGeom prst="rect">
            <a:avLst/>
          </a:prstGeom>
        </p:spPr>
        <p:txBody>
          <a:bodyPr rtlCol="0">
            <a:normAutofit/>
          </a:bodyPr>
          <a:lstStyle>
            <a:lvl1pPr marL="0" indent="0">
              <a:buNone/>
              <a:defRPr sz="1400">
                <a:solidFill>
                  <a:schemeClr val="tx1"/>
                </a:solidFill>
              </a:defRPr>
            </a:lvl1pPr>
            <a:lvl2pPr marL="228600" indent="0">
              <a:buNone/>
              <a:defRPr sz="1400">
                <a:solidFill>
                  <a:schemeClr val="tx1"/>
                </a:solidFill>
              </a:defRPr>
            </a:lvl2pPr>
            <a:lvl3pPr marL="457200" indent="0">
              <a:buNone/>
              <a:defRPr sz="1400">
                <a:solidFill>
                  <a:schemeClr val="tx1"/>
                </a:solidFill>
              </a:defRPr>
            </a:lvl3pPr>
            <a:lvl4pPr marL="685800" indent="0">
              <a:buNone/>
              <a:defRPr sz="1400">
                <a:solidFill>
                  <a:schemeClr val="tx1"/>
                </a:solidFill>
              </a:defRPr>
            </a:lvl4pPr>
            <a:lvl5pPr marL="914400" indent="0">
              <a:buNone/>
              <a:defRPr sz="1400">
                <a:solidFill>
                  <a:schemeClr val="tx1"/>
                </a:solidFill>
              </a:defRPr>
            </a:lvl5pPr>
          </a:lstStyle>
          <a:p>
            <a:pPr lvl="0" rtl="0"/>
            <a:r>
              <a:rPr lang="cs"/>
              <a:t>Kliknutím můžete upravit styl předlohy textů.</a:t>
            </a:r>
          </a:p>
          <a:p>
            <a:pPr lvl="1" rtl="0"/>
            <a:r>
              <a:rPr lang="cs"/>
              <a:t>Druhá úroveň</a:t>
            </a:r>
          </a:p>
          <a:p>
            <a:pPr lvl="2" rtl="0"/>
            <a:r>
              <a:rPr lang="cs"/>
              <a:t>Třetí úroveň</a:t>
            </a:r>
          </a:p>
          <a:p>
            <a:pPr lvl="3" rtl="0"/>
            <a:r>
              <a:rPr lang="cs"/>
              <a:t>Čtvrtá úroveň</a:t>
            </a:r>
          </a:p>
          <a:p>
            <a:pPr lvl="4" rtl="0"/>
            <a:r>
              <a:rPr lang="cs"/>
              <a:t>Pátá úroveň</a:t>
            </a:r>
          </a:p>
        </p:txBody>
      </p:sp>
      <p:cxnSp>
        <p:nvCxnSpPr>
          <p:cNvPr id="3" name="Přímá spojnice 2">
            <a:extLst>
              <a:ext uri="{FF2B5EF4-FFF2-40B4-BE49-F238E27FC236}">
                <a16:creationId xmlns:a16="http://schemas.microsoft.com/office/drawing/2014/main" id="{55FE6CEC-AEBC-8860-A62E-637765B0DE26}"/>
              </a:ext>
            </a:extLst>
          </p:cNvPr>
          <p:cNvCxnSpPr>
            <a:cxnSpLocks/>
          </p:cNvCxnSpPr>
          <p:nvPr userDrawn="1"/>
        </p:nvCxnSpPr>
        <p:spPr>
          <a:xfrm>
            <a:off x="429793" y="0"/>
            <a:ext cx="0" cy="6858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7263186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ávěr 2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Přímá spojnice 7">
            <a:extLst>
              <a:ext uri="{FF2B5EF4-FFF2-40B4-BE49-F238E27FC236}">
                <a16:creationId xmlns:a16="http://schemas.microsoft.com/office/drawing/2014/main" id="{6C31587E-E768-0BED-F16B-618390A49DBC}"/>
              </a:ext>
            </a:extLst>
          </p:cNvPr>
          <p:cNvCxnSpPr/>
          <p:nvPr userDrawn="1"/>
        </p:nvCxnSpPr>
        <p:spPr>
          <a:xfrm>
            <a:off x="429209" y="164150"/>
            <a:ext cx="11762791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Nadpis 1">
            <a:extLst>
              <a:ext uri="{FF2B5EF4-FFF2-40B4-BE49-F238E27FC236}">
                <a16:creationId xmlns:a16="http://schemas.microsoft.com/office/drawing/2014/main" id="{0B729E58-15D4-9BFF-C39F-C683CED241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647" y="1953889"/>
            <a:ext cx="8430767" cy="1842020"/>
          </a:xfrm>
        </p:spPr>
        <p:txBody>
          <a:bodyPr rtlCol="0" anchor="b">
            <a:noAutofit/>
          </a:bodyPr>
          <a:lstStyle>
            <a:lvl1pPr>
              <a:defRPr sz="3600">
                <a:solidFill>
                  <a:schemeClr val="tx1"/>
                </a:solidFill>
              </a:defRPr>
            </a:lvl1pPr>
          </a:lstStyle>
          <a:p>
            <a:pPr rtl="0"/>
            <a:r>
              <a:rPr lang="cs"/>
              <a:t>Kliknutím můžete upravit styl předlohy nadpisů.</a:t>
            </a:r>
            <a:endParaRPr lang="en-US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B17E6B5E-6174-FD5C-41E8-FFC44C650D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 rtl="0"/>
            <a:r>
              <a:rPr lang="cs"/>
              <a:t>UKÁZKOVÝ TEXT ZÁPATÍ</a:t>
            </a:r>
            <a:endParaRPr lang="en-US"/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0B9485D1-E172-8F0A-A425-3097B3ABCFB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 rot="16200000">
            <a:off x="-532352" y="5260879"/>
            <a:ext cx="1494475" cy="429768"/>
          </a:xfrm>
        </p:spPr>
        <p:txBody>
          <a:bodyPr rtlCol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rtl="0"/>
            <a:r>
              <a:rPr lang="en-US"/>
              <a:t>8/18/2025</a:t>
            </a:r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4BF72154-F85B-E301-DA57-E314D73159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 rtl="0"/>
            <a:fld id="{CC057153-B650-4DEB-B370-79DDCFDCE934}" type="slidenum">
              <a:rPr lang="en-US" smtClean="0"/>
              <a:pPr rtl="0"/>
              <a:t>‹#›</a:t>
            </a:fld>
            <a:endParaRPr lang="en-US"/>
          </a:p>
        </p:txBody>
      </p:sp>
      <p:cxnSp>
        <p:nvCxnSpPr>
          <p:cNvPr id="3" name="Přímá spojnice 2">
            <a:extLst>
              <a:ext uri="{FF2B5EF4-FFF2-40B4-BE49-F238E27FC236}">
                <a16:creationId xmlns:a16="http://schemas.microsoft.com/office/drawing/2014/main" id="{A329D384-6BDA-A5B3-C1ED-7DADE9654365}"/>
              </a:ext>
            </a:extLst>
          </p:cNvPr>
          <p:cNvCxnSpPr>
            <a:cxnSpLocks/>
          </p:cNvCxnSpPr>
          <p:nvPr userDrawn="1"/>
        </p:nvCxnSpPr>
        <p:spPr>
          <a:xfrm>
            <a:off x="429793" y="0"/>
            <a:ext cx="0" cy="6858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Zástupný symbol pro obsah 6">
            <a:extLst>
              <a:ext uri="{FF2B5EF4-FFF2-40B4-BE49-F238E27FC236}">
                <a16:creationId xmlns:a16="http://schemas.microsoft.com/office/drawing/2014/main" id="{349BFD2E-FBA7-08CA-139F-3F60185F32DE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612775" y="3971109"/>
            <a:ext cx="8430639" cy="2251892"/>
          </a:xfrm>
          <a:prstGeom prst="rect">
            <a:avLst/>
          </a:prstGeom>
        </p:spPr>
        <p:txBody>
          <a:bodyPr rtlCol="0" anchor="b">
            <a:noAutofit/>
          </a:bodyPr>
          <a:lstStyle>
            <a:lvl1pPr marL="0" indent="0">
              <a:buNone/>
              <a:defRPr sz="1400">
                <a:solidFill>
                  <a:schemeClr val="tx1"/>
                </a:solidFill>
              </a:defRPr>
            </a:lvl1pPr>
            <a:lvl2pPr marL="228600" indent="0">
              <a:buNone/>
              <a:defRPr sz="1400">
                <a:solidFill>
                  <a:schemeClr val="tx1"/>
                </a:solidFill>
              </a:defRPr>
            </a:lvl2pPr>
            <a:lvl3pPr marL="457200" indent="0">
              <a:buNone/>
              <a:defRPr sz="1400">
                <a:solidFill>
                  <a:schemeClr val="tx1"/>
                </a:solidFill>
              </a:defRPr>
            </a:lvl3pPr>
            <a:lvl4pPr marL="685800" indent="0">
              <a:buNone/>
              <a:defRPr sz="1400">
                <a:solidFill>
                  <a:schemeClr val="tx1"/>
                </a:solidFill>
              </a:defRPr>
            </a:lvl4pPr>
            <a:lvl5pPr marL="914400" indent="0">
              <a:buNone/>
              <a:defRPr sz="1400">
                <a:solidFill>
                  <a:schemeClr val="tx1"/>
                </a:solidFill>
              </a:defRPr>
            </a:lvl5pPr>
          </a:lstStyle>
          <a:p>
            <a:pPr lvl="0" rtl="0"/>
            <a:r>
              <a:rPr lang="cs"/>
              <a:t>Kliknutím můžete upravit styl předlohy textů.</a:t>
            </a:r>
          </a:p>
          <a:p>
            <a:pPr lvl="1" rtl="0"/>
            <a:r>
              <a:rPr lang="cs"/>
              <a:t>Druhá úroveň</a:t>
            </a:r>
          </a:p>
          <a:p>
            <a:pPr lvl="2" rtl="0"/>
            <a:r>
              <a:rPr lang="cs"/>
              <a:t>Třetí úroveň</a:t>
            </a:r>
          </a:p>
          <a:p>
            <a:pPr lvl="3" rtl="0"/>
            <a:r>
              <a:rPr lang="cs"/>
              <a:t>Čtvrtá úroveň</a:t>
            </a:r>
          </a:p>
          <a:p>
            <a:pPr lvl="4" rtl="0"/>
            <a:r>
              <a:rPr lang="cs"/>
              <a:t>Pátá úroveň</a:t>
            </a:r>
          </a:p>
        </p:txBody>
      </p:sp>
    </p:spTree>
    <p:extLst>
      <p:ext uri="{BB962C8B-B14F-4D97-AF65-F5344CB8AC3E}">
        <p14:creationId xmlns:p14="http://schemas.microsoft.com/office/powerpoint/2010/main" val="245796612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zic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Nadpis 1">
            <a:extLst>
              <a:ext uri="{FF2B5EF4-FFF2-40B4-BE49-F238E27FC236}">
                <a16:creationId xmlns:a16="http://schemas.microsoft.com/office/drawing/2014/main" id="{CBFAA997-E292-EBAB-2E9D-3845D76D626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12648" y="353804"/>
            <a:ext cx="9598152" cy="4099340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defRPr lang="en-US" sz="6000" dirty="0"/>
            </a:lvl1pPr>
          </a:lstStyle>
          <a:p>
            <a:pPr lvl="0" rtl="0"/>
            <a:r>
              <a:rPr lang="cs"/>
              <a:t>Kliknutím můžete upravit styl předlohy nadpisů.</a:t>
            </a:r>
            <a:endParaRPr lang="en-US"/>
          </a:p>
        </p:txBody>
      </p:sp>
      <p:sp>
        <p:nvSpPr>
          <p:cNvPr id="12" name="Podnadpis 2">
            <a:extLst>
              <a:ext uri="{FF2B5EF4-FFF2-40B4-BE49-F238E27FC236}">
                <a16:creationId xmlns:a16="http://schemas.microsoft.com/office/drawing/2014/main" id="{2CE2F65D-E74D-73DE-8713-5AD69E7CEEB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12646" y="5588006"/>
            <a:ext cx="7769354" cy="634991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marL="0" indent="0">
              <a:buNone/>
              <a:defRPr lang="en-US" sz="1400" dirty="0"/>
            </a:lvl1pPr>
          </a:lstStyle>
          <a:p>
            <a:pPr lvl="0" rtl="0"/>
            <a:r>
              <a:rPr lang="cs"/>
              <a:t>Kliknutím můžete upravit styl předlohy podnadpisů.</a:t>
            </a:r>
            <a:endParaRPr lang="en-US"/>
          </a:p>
        </p:txBody>
      </p:sp>
      <p:cxnSp>
        <p:nvCxnSpPr>
          <p:cNvPr id="8" name="Přímá spojnice 7">
            <a:extLst>
              <a:ext uri="{FF2B5EF4-FFF2-40B4-BE49-F238E27FC236}">
                <a16:creationId xmlns:a16="http://schemas.microsoft.com/office/drawing/2014/main" id="{D8D58296-262D-E3A1-3EDA-108D59ADDEB9}"/>
              </a:ext>
            </a:extLst>
          </p:cNvPr>
          <p:cNvCxnSpPr/>
          <p:nvPr userDrawn="1"/>
        </p:nvCxnSpPr>
        <p:spPr>
          <a:xfrm>
            <a:off x="429209" y="164150"/>
            <a:ext cx="11762791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5B407A58-3351-E479-1A0C-2FF49FA427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cs"/>
              <a:t>UKÁZKOVÝ TEXT ZÁPATÍ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EAE2DAFA-435E-AAF9-8B67-495E5AFDCD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en-US"/>
              <a:t>8/18/2025</a:t>
            </a:r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81789E10-2433-2ECB-9C92-571B583A4C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CC057153-B650-4DEB-B370-79DDCFDCE934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Přímá spojnice 8">
            <a:extLst>
              <a:ext uri="{FF2B5EF4-FFF2-40B4-BE49-F238E27FC236}">
                <a16:creationId xmlns:a16="http://schemas.microsoft.com/office/drawing/2014/main" id="{5FC82B15-2BAA-B79D-562D-AB6EE143DF74}"/>
              </a:ext>
            </a:extLst>
          </p:cNvPr>
          <p:cNvCxnSpPr>
            <a:cxnSpLocks/>
          </p:cNvCxnSpPr>
          <p:nvPr userDrawn="1"/>
        </p:nvCxnSpPr>
        <p:spPr>
          <a:xfrm>
            <a:off x="429793" y="0"/>
            <a:ext cx="0" cy="6858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2253083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5" orient="horz" pos="2160">
          <p15:clr>
            <a:srgbClr val="FBAE40"/>
          </p15:clr>
        </p15:guide>
        <p15:guide id="6" pos="3840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 2">
    <p:bg>
      <p:bgPr>
        <a:solidFill>
          <a:schemeClr val="bg2">
            <a:lumMod val="9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Nadpis 1">
            <a:extLst>
              <a:ext uri="{FF2B5EF4-FFF2-40B4-BE49-F238E27FC236}">
                <a16:creationId xmlns:a16="http://schemas.microsoft.com/office/drawing/2014/main" id="{53784593-B08F-6412-D575-67F684C5A92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98578" y="2018460"/>
            <a:ext cx="9140954" cy="3236439"/>
          </a:xfrm>
        </p:spPr>
        <p:txBody>
          <a:bodyPr vert="horz" lIns="91440" tIns="45720" rIns="91440" bIns="45720" rtlCol="0" anchor="b">
            <a:noAutofit/>
          </a:bodyPr>
          <a:lstStyle>
            <a:lvl1pPr>
              <a:defRPr lang="en-US" sz="6000" dirty="0"/>
            </a:lvl1pPr>
          </a:lstStyle>
          <a:p>
            <a:pPr lvl="0" rtl="0"/>
            <a:r>
              <a:rPr lang="cs"/>
              <a:t>Kliknutím můžete upravit styl předlohy nadpisů.</a:t>
            </a:r>
            <a:endParaRPr lang="en-US"/>
          </a:p>
        </p:txBody>
      </p:sp>
      <p:sp>
        <p:nvSpPr>
          <p:cNvPr id="10" name="Podnadpis 2">
            <a:extLst>
              <a:ext uri="{FF2B5EF4-FFF2-40B4-BE49-F238E27FC236}">
                <a16:creationId xmlns:a16="http://schemas.microsoft.com/office/drawing/2014/main" id="{4192A629-1C7A-908C-99B6-E95B0C98017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98579" y="5477529"/>
            <a:ext cx="7312153" cy="101498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>
              <a:buNone/>
              <a:defRPr lang="en-US" sz="1400" dirty="0"/>
            </a:lvl1pPr>
          </a:lstStyle>
          <a:p>
            <a:pPr lvl="0" rtl="0"/>
            <a:r>
              <a:rPr lang="cs"/>
              <a:t>Kliknutím můžete upravit styl předlohy podnadpisů.</a:t>
            </a:r>
            <a:endParaRPr lang="en-US"/>
          </a:p>
        </p:txBody>
      </p:sp>
      <p:cxnSp>
        <p:nvCxnSpPr>
          <p:cNvPr id="9" name="Přímá spojnice 8">
            <a:extLst>
              <a:ext uri="{FF2B5EF4-FFF2-40B4-BE49-F238E27FC236}">
                <a16:creationId xmlns:a16="http://schemas.microsoft.com/office/drawing/2014/main" id="{617A912A-256D-661B-C181-034D06ED868C}"/>
              </a:ext>
            </a:extLst>
          </p:cNvPr>
          <p:cNvCxnSpPr/>
          <p:nvPr userDrawn="1"/>
        </p:nvCxnSpPr>
        <p:spPr>
          <a:xfrm>
            <a:off x="429209" y="164150"/>
            <a:ext cx="11762791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5B407A58-3351-E479-1A0C-2FF49FA427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cs"/>
              <a:t>UKÁZKOVÝ TEXT ZÁPATÍ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EAE2DAFA-435E-AAF9-8B67-495E5AFDCD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en-US"/>
              <a:t>8/18/2025</a:t>
            </a:r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81789E10-2433-2ECB-9C92-571B583A4C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CC057153-B650-4DEB-B370-79DDCFDCE934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Přímá spojnice 7">
            <a:extLst>
              <a:ext uri="{FF2B5EF4-FFF2-40B4-BE49-F238E27FC236}">
                <a16:creationId xmlns:a16="http://schemas.microsoft.com/office/drawing/2014/main" id="{DCC649EA-F1C7-472F-52D7-A93BB7EC19BC}"/>
              </a:ext>
            </a:extLst>
          </p:cNvPr>
          <p:cNvCxnSpPr>
            <a:cxnSpLocks/>
          </p:cNvCxnSpPr>
          <p:nvPr userDrawn="1"/>
        </p:nvCxnSpPr>
        <p:spPr>
          <a:xfrm>
            <a:off x="429793" y="0"/>
            <a:ext cx="0" cy="6858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4731194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5" orient="horz" pos="2160">
          <p15:clr>
            <a:srgbClr val="FBAE40"/>
          </p15:clr>
        </p15:guide>
        <p15:guide id="6" pos="3840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 3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Nadpis 1">
            <a:extLst>
              <a:ext uri="{FF2B5EF4-FFF2-40B4-BE49-F238E27FC236}">
                <a16:creationId xmlns:a16="http://schemas.microsoft.com/office/drawing/2014/main" id="{C10FCED8-73AC-58D6-B68F-AAFD305C667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981200" y="1560442"/>
            <a:ext cx="8229600" cy="2379013"/>
          </a:xfrm>
        </p:spPr>
        <p:txBody>
          <a:bodyPr rtlCol="0" anchor="b">
            <a:normAutofit/>
          </a:bodyPr>
          <a:lstStyle>
            <a:lvl1pPr algn="ctr">
              <a:defRPr sz="6000"/>
            </a:lvl1pPr>
          </a:lstStyle>
          <a:p>
            <a:pPr rtl="0"/>
            <a:r>
              <a:rPr lang="cs"/>
              <a:t>Kliknutím můžete upravit styl předlohy nadpisů.</a:t>
            </a:r>
            <a:endParaRPr lang="en-US"/>
          </a:p>
        </p:txBody>
      </p:sp>
      <p:sp>
        <p:nvSpPr>
          <p:cNvPr id="10" name="Podnadpis 2">
            <a:extLst>
              <a:ext uri="{FF2B5EF4-FFF2-40B4-BE49-F238E27FC236}">
                <a16:creationId xmlns:a16="http://schemas.microsoft.com/office/drawing/2014/main" id="{D983008E-F782-B9DD-6537-0B9EAE9279E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301923" y="4039648"/>
            <a:ext cx="7588155" cy="1029310"/>
          </a:xfrm>
          <a:prstGeom prst="rect">
            <a:avLst/>
          </a:prstGeom>
        </p:spPr>
        <p:txBody>
          <a:bodyPr rtlCol="0">
            <a:normAutofit/>
          </a:bodyPr>
          <a:lstStyle>
            <a:lvl1pPr marL="0" indent="0" algn="ctr">
              <a:buNone/>
              <a:defRPr sz="1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rtl="0"/>
            <a:r>
              <a:rPr lang="cs"/>
              <a:t>Kliknutím můžete upravit styl předlohy podnadpisů.</a:t>
            </a:r>
            <a:endParaRPr lang="en-US"/>
          </a:p>
        </p:txBody>
      </p:sp>
      <p:cxnSp>
        <p:nvCxnSpPr>
          <p:cNvPr id="9" name="Přímá spojnice 8">
            <a:extLst>
              <a:ext uri="{FF2B5EF4-FFF2-40B4-BE49-F238E27FC236}">
                <a16:creationId xmlns:a16="http://schemas.microsoft.com/office/drawing/2014/main" id="{0CFC45B0-B1A3-3E44-43D7-C15E5073EEB5}"/>
              </a:ext>
            </a:extLst>
          </p:cNvPr>
          <p:cNvCxnSpPr/>
          <p:nvPr userDrawn="1"/>
        </p:nvCxnSpPr>
        <p:spPr>
          <a:xfrm>
            <a:off x="429209" y="164150"/>
            <a:ext cx="11762791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5B407A58-3351-E479-1A0C-2FF49FA427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cs"/>
              <a:t>UKÁZKOVÝ TEXT ZÁPATÍ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EAE2DAFA-435E-AAF9-8B67-495E5AFDCD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en-US"/>
              <a:t>8/18/2025</a:t>
            </a:r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81789E10-2433-2ECB-9C92-571B583A4C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CC057153-B650-4DEB-B370-79DDCFDCE934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Přímá spojnice 6">
            <a:extLst>
              <a:ext uri="{FF2B5EF4-FFF2-40B4-BE49-F238E27FC236}">
                <a16:creationId xmlns:a16="http://schemas.microsoft.com/office/drawing/2014/main" id="{3BEA1CDC-959E-33FA-9AF1-75DB91B6A967}"/>
              </a:ext>
            </a:extLst>
          </p:cNvPr>
          <p:cNvCxnSpPr>
            <a:cxnSpLocks/>
          </p:cNvCxnSpPr>
          <p:nvPr userDrawn="1"/>
        </p:nvCxnSpPr>
        <p:spPr>
          <a:xfrm>
            <a:off x="429793" y="0"/>
            <a:ext cx="0" cy="6858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091970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5" orient="horz" pos="2160">
          <p15:clr>
            <a:srgbClr val="FBAE40"/>
          </p15:clr>
        </p15:guide>
        <p15:guide id="6" pos="3840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áhlaví oddílu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Přímá spojnice 6">
            <a:extLst>
              <a:ext uri="{FF2B5EF4-FFF2-40B4-BE49-F238E27FC236}">
                <a16:creationId xmlns:a16="http://schemas.microsoft.com/office/drawing/2014/main" id="{6A27FB5B-F1F4-96F1-0152-318F0A4000BC}"/>
              </a:ext>
            </a:extLst>
          </p:cNvPr>
          <p:cNvCxnSpPr/>
          <p:nvPr/>
        </p:nvCxnSpPr>
        <p:spPr>
          <a:xfrm>
            <a:off x="429209" y="164150"/>
            <a:ext cx="11762791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Nadpis 1">
            <a:extLst>
              <a:ext uri="{FF2B5EF4-FFF2-40B4-BE49-F238E27FC236}">
                <a16:creationId xmlns:a16="http://schemas.microsoft.com/office/drawing/2014/main" id="{9355388B-2964-6FA6-1B0D-6858F19DB09C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12648" y="1001713"/>
            <a:ext cx="7909560" cy="547751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defRPr lang="en-US" sz="6000" dirty="0">
                <a:solidFill>
                  <a:schemeClr val="bg1"/>
                </a:solidFill>
              </a:defRPr>
            </a:lvl1pPr>
          </a:lstStyle>
          <a:p>
            <a:pPr lvl="0" rtl="0"/>
            <a:r>
              <a:rPr lang="cs"/>
              <a:t>Záhlaví oddílu</a:t>
            </a:r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5B407A58-3351-E479-1A0C-2FF49FA427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rtl="0"/>
            <a:r>
              <a:rPr lang="cs"/>
              <a:t>UKÁZKOVÝ TEXT ZÁPATÍ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EAE2DAFA-435E-AAF9-8B67-495E5AFDCD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rtl="0"/>
            <a:r>
              <a:rPr lang="en-US"/>
              <a:t>8/18/2025</a:t>
            </a:r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81789E10-2433-2ECB-9C92-571B583A4C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rtl="0"/>
            <a:fld id="{CC057153-B650-4DEB-B370-79DDCFDCE934}" type="slidenum">
              <a:rPr lang="en-US" smtClean="0"/>
              <a:pPr rtl="0"/>
              <a:t>‹#›</a:t>
            </a:fld>
            <a:endParaRPr lang="en-US"/>
          </a:p>
        </p:txBody>
      </p:sp>
      <p:cxnSp>
        <p:nvCxnSpPr>
          <p:cNvPr id="3" name="Přímá spojnice 2">
            <a:extLst>
              <a:ext uri="{FF2B5EF4-FFF2-40B4-BE49-F238E27FC236}">
                <a16:creationId xmlns:a16="http://schemas.microsoft.com/office/drawing/2014/main" id="{61593392-0733-4701-8F74-B58075202E27}"/>
              </a:ext>
            </a:extLst>
          </p:cNvPr>
          <p:cNvCxnSpPr>
            <a:cxnSpLocks/>
          </p:cNvCxnSpPr>
          <p:nvPr userDrawn="1"/>
        </p:nvCxnSpPr>
        <p:spPr>
          <a:xfrm>
            <a:off x="429793" y="0"/>
            <a:ext cx="0" cy="685800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6892460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5" orient="horz" pos="2160">
          <p15:clr>
            <a:srgbClr val="FBAE40"/>
          </p15:clr>
        </p15:guide>
        <p15:guide id="6" pos="3840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slideLayout" Target="../slideLayouts/slideLayout42.xml"/><Relationship Id="rId47" Type="http://schemas.openxmlformats.org/officeDocument/2006/relationships/slideLayout" Target="../slideLayouts/slideLayout47.xml"/><Relationship Id="rId50" Type="http://schemas.openxmlformats.org/officeDocument/2006/relationships/slideLayout" Target="../slideLayouts/slideLayout50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9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45" Type="http://schemas.openxmlformats.org/officeDocument/2006/relationships/slideLayout" Target="../slideLayouts/slideLayout45.xml"/><Relationship Id="rId53" Type="http://schemas.openxmlformats.org/officeDocument/2006/relationships/slideLayout" Target="../slideLayouts/slideLayout53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4" Type="http://schemas.openxmlformats.org/officeDocument/2006/relationships/slideLayout" Target="../slideLayouts/slideLayout44.xml"/><Relationship Id="rId52" Type="http://schemas.openxmlformats.org/officeDocument/2006/relationships/slideLayout" Target="../slideLayouts/slideLayout52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slideLayout" Target="../slideLayouts/slideLayout43.xml"/><Relationship Id="rId48" Type="http://schemas.openxmlformats.org/officeDocument/2006/relationships/slideLayout" Target="../slideLayouts/slideLayout48.xml"/><Relationship Id="rId8" Type="http://schemas.openxmlformats.org/officeDocument/2006/relationships/slideLayout" Target="../slideLayouts/slideLayout8.xml"/><Relationship Id="rId51" Type="http://schemas.openxmlformats.org/officeDocument/2006/relationships/slideLayout" Target="../slideLayouts/slideLayout51.xml"/><Relationship Id="rId3" Type="http://schemas.openxmlformats.org/officeDocument/2006/relationships/slideLayout" Target="../slideLayouts/slideLayout3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46" Type="http://schemas.openxmlformats.org/officeDocument/2006/relationships/slideLayout" Target="../slideLayouts/slideLayout46.xml"/><Relationship Id="rId20" Type="http://schemas.openxmlformats.org/officeDocument/2006/relationships/slideLayout" Target="../slideLayouts/slideLayout20.xml"/><Relationship Id="rId41" Type="http://schemas.openxmlformats.org/officeDocument/2006/relationships/slideLayout" Target="../slideLayouts/slideLayout41.xml"/><Relationship Id="rId54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49" Type="http://schemas.openxmlformats.org/officeDocument/2006/relationships/slideLayout" Target="../slideLayouts/slideLayout4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>
            <a:extLst>
              <a:ext uri="{FF2B5EF4-FFF2-40B4-BE49-F238E27FC236}">
                <a16:creationId xmlns:a16="http://schemas.microsoft.com/office/drawing/2014/main" id="{475BFB69-9245-EC58-F1DE-FEB625BD33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4030" y="634990"/>
            <a:ext cx="10923934" cy="755659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rtl="0"/>
            <a:r>
              <a:rPr lang="cs"/>
              <a:t>Kliknutím můžete upravit styl předlohy nadpisů.</a:t>
            </a:r>
            <a:endParaRPr lang="en-US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D4E1B7C8-DA74-800B-EE14-A39E9DB32DE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 rot="16200000">
            <a:off x="-2067304" y="2231454"/>
            <a:ext cx="4564376" cy="4297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rtl="0">
              <a:defRPr sz="800" b="0" i="0">
                <a:solidFill>
                  <a:schemeClr val="tx1"/>
                </a:solidFill>
                <a:latin typeface="+mn-lt"/>
                <a:ea typeface="Batang" panose="02030600000101010101" pitchFamily="18" charset="-127"/>
              </a:defRPr>
            </a:lvl1pPr>
          </a:lstStyle>
          <a:p>
            <a:pPr rtl="0"/>
            <a:r>
              <a:rPr lang="cs"/>
              <a:t>UKÁZKOVÝ TEXT ZÁPATÍ</a:t>
            </a:r>
            <a:endParaRPr lang="en-US"/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3995753E-AF8A-7E04-8A1A-205B755A021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 rot="16200000">
            <a:off x="-532352" y="5260879"/>
            <a:ext cx="1494475" cy="4297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rtl="0">
              <a:defRPr sz="800" b="0" i="0">
                <a:solidFill>
                  <a:schemeClr val="tx1"/>
                </a:solidFill>
                <a:latin typeface="+mn-lt"/>
                <a:ea typeface="Batang" panose="02030600000101010101" pitchFamily="18" charset="-127"/>
              </a:defRPr>
            </a:lvl1pPr>
          </a:lstStyle>
          <a:p>
            <a:pPr rtl="0"/>
            <a:r>
              <a:rPr lang="en-US"/>
              <a:t>8/18/2025</a:t>
            </a:r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7AC1647D-0DF0-CA1B-F723-EF7B8F508DB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2" y="6492513"/>
            <a:ext cx="42920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rtl="0">
              <a:defRPr sz="800" b="0" i="0">
                <a:solidFill>
                  <a:schemeClr val="tx1"/>
                </a:solidFill>
                <a:latin typeface="+mn-lt"/>
                <a:ea typeface="Batang" panose="02030600000101010101" pitchFamily="18" charset="-127"/>
              </a:defRPr>
            </a:lvl1pPr>
          </a:lstStyle>
          <a:p>
            <a:pPr rtl="0"/>
            <a:fld id="{CC057153-B650-4DEB-B370-79DDCFDCE934}" type="slidenum">
              <a:rPr lang="en-US" smtClean="0"/>
              <a:pPr rtl="0"/>
              <a:t>‹#›</a:t>
            </a:fld>
            <a:endParaRPr lang="en-US"/>
          </a:p>
        </p:txBody>
      </p:sp>
      <p:sp>
        <p:nvSpPr>
          <p:cNvPr id="9" name="Zástupný symbol pro text 2">
            <a:extLst>
              <a:ext uri="{FF2B5EF4-FFF2-40B4-BE49-F238E27FC236}">
                <a16:creationId xmlns:a16="http://schemas.microsoft.com/office/drawing/2014/main" id="{65102932-722B-3E65-A301-BE5A2490CA1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34030" y="1537958"/>
            <a:ext cx="10923934" cy="468504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rtl="0"/>
            <a:r>
              <a:rPr lang="cs"/>
              <a:t>Kliknutím můžete upravit styl předlohy textů.</a:t>
            </a:r>
          </a:p>
          <a:p>
            <a:pPr lvl="1" rtl="0"/>
            <a:r>
              <a:rPr lang="cs"/>
              <a:t>Druhá úroveň</a:t>
            </a:r>
          </a:p>
          <a:p>
            <a:pPr lvl="2" rtl="0"/>
            <a:r>
              <a:rPr lang="cs"/>
              <a:t>Třetí úroveň</a:t>
            </a:r>
          </a:p>
          <a:p>
            <a:pPr lvl="3" rtl="0"/>
            <a:r>
              <a:rPr lang="cs"/>
              <a:t>Čtvrtá úroveň</a:t>
            </a:r>
          </a:p>
          <a:p>
            <a:pPr lvl="4" rtl="0"/>
            <a:r>
              <a:rPr lang="cs"/>
              <a:t>Pátá úroveň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76271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5" r:id="rId1"/>
    <p:sldLayoutId id="2147483766" r:id="rId2"/>
    <p:sldLayoutId id="2147483816" r:id="rId3"/>
    <p:sldLayoutId id="2147483765" r:id="rId4"/>
    <p:sldLayoutId id="2147483768" r:id="rId5"/>
    <p:sldLayoutId id="2147483769" r:id="rId6"/>
    <p:sldLayoutId id="2147483770" r:id="rId7"/>
    <p:sldLayoutId id="2147483771" r:id="rId8"/>
    <p:sldLayoutId id="2147483772" r:id="rId9"/>
    <p:sldLayoutId id="2147483821" r:id="rId10"/>
    <p:sldLayoutId id="2147483774" r:id="rId11"/>
    <p:sldLayoutId id="2147483775" r:id="rId12"/>
    <p:sldLayoutId id="2147483776" r:id="rId13"/>
    <p:sldLayoutId id="2147483777" r:id="rId14"/>
    <p:sldLayoutId id="2147483778" r:id="rId15"/>
    <p:sldLayoutId id="2147483779" r:id="rId16"/>
    <p:sldLayoutId id="2147483780" r:id="rId17"/>
    <p:sldLayoutId id="2147483781" r:id="rId18"/>
    <p:sldLayoutId id="2147483783" r:id="rId19"/>
    <p:sldLayoutId id="2147483784" r:id="rId20"/>
    <p:sldLayoutId id="2147483785" r:id="rId21"/>
    <p:sldLayoutId id="2147483786" r:id="rId22"/>
    <p:sldLayoutId id="2147483787" r:id="rId23"/>
    <p:sldLayoutId id="2147483788" r:id="rId24"/>
    <p:sldLayoutId id="2147483789" r:id="rId25"/>
    <p:sldLayoutId id="2147483790" r:id="rId26"/>
    <p:sldLayoutId id="2147483791" r:id="rId27"/>
    <p:sldLayoutId id="2147483792" r:id="rId28"/>
    <p:sldLayoutId id="2147483793" r:id="rId29"/>
    <p:sldLayoutId id="2147483794" r:id="rId30"/>
    <p:sldLayoutId id="2147483795" r:id="rId31"/>
    <p:sldLayoutId id="2147483796" r:id="rId32"/>
    <p:sldLayoutId id="2147483797" r:id="rId33"/>
    <p:sldLayoutId id="2147483817" r:id="rId34"/>
    <p:sldLayoutId id="2147483782" r:id="rId35"/>
    <p:sldLayoutId id="2147483798" r:id="rId36"/>
    <p:sldLayoutId id="2147483799" r:id="rId37"/>
    <p:sldLayoutId id="2147483800" r:id="rId38"/>
    <p:sldLayoutId id="2147483801" r:id="rId39"/>
    <p:sldLayoutId id="2147483803" r:id="rId40"/>
    <p:sldLayoutId id="2147483819" r:id="rId41"/>
    <p:sldLayoutId id="2147483820" r:id="rId42"/>
    <p:sldLayoutId id="2147483804" r:id="rId43"/>
    <p:sldLayoutId id="2147483805" r:id="rId44"/>
    <p:sldLayoutId id="2147483806" r:id="rId45"/>
    <p:sldLayoutId id="2147483807" r:id="rId46"/>
    <p:sldLayoutId id="2147483808" r:id="rId47"/>
    <p:sldLayoutId id="2147483809" r:id="rId48"/>
    <p:sldLayoutId id="2147483810" r:id="rId49"/>
    <p:sldLayoutId id="2147483811" r:id="rId50"/>
    <p:sldLayoutId id="2147483812" r:id="rId51"/>
    <p:sldLayoutId id="2147483813" r:id="rId52"/>
    <p:sldLayoutId id="2147483814" r:id="rId53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b="0" i="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Font typeface="Arial" panose="020B0604020202020204" pitchFamily="34" charset="0"/>
        <a:buChar char="•"/>
        <a:defRPr sz="1400" b="0" 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400" b="0" i="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400" b="0" i="0" kern="1200">
          <a:solidFill>
            <a:schemeClr val="tx1"/>
          </a:solidFill>
          <a:latin typeface="+mn-lt"/>
          <a:ea typeface="+mn-ea"/>
          <a:cs typeface="+mn-cs"/>
        </a:defRPr>
      </a:lvl3pPr>
      <a:lvl4pPr marL="9144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400" b="0" i="0" kern="1200">
          <a:solidFill>
            <a:schemeClr val="tx1"/>
          </a:solidFill>
          <a:latin typeface="+mn-lt"/>
          <a:ea typeface="+mn-ea"/>
          <a:cs typeface="+mn-cs"/>
        </a:defRPr>
      </a:lvl4pPr>
      <a:lvl5pPr marL="11430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400" b="0" i="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5" orient="horz" pos="2160">
          <p15:clr>
            <a:srgbClr val="F26B43"/>
          </p15:clr>
        </p15:guide>
        <p15:guide id="6" pos="384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hyperlink" Target="https://www.youtube.com/watch?v=0pfxvZn-0UM&amp;list=PLiD1OrtvRy73E5NhtZ26WqEEcx9M-3D6M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>
            <a:extLst>
              <a:ext uri="{FF2B5EF4-FFF2-40B4-BE49-F238E27FC236}">
                <a16:creationId xmlns:a16="http://schemas.microsoft.com/office/drawing/2014/main" id="{5D8F6039-49EF-7931-FAE0-17A9E67E1D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649" y="632326"/>
            <a:ext cx="4494189" cy="1288169"/>
          </a:xfrm>
        </p:spPr>
        <p:txBody>
          <a:bodyPr anchor="t">
            <a:noAutofit/>
          </a:bodyPr>
          <a:lstStyle/>
          <a:p>
            <a:r>
              <a:rPr lang="cs-CZ" dirty="0"/>
              <a:t>Kryptoměny</a:t>
            </a:r>
            <a:br>
              <a:rPr lang="cs-CZ" dirty="0"/>
            </a:br>
            <a:br>
              <a:rPr lang="cs-CZ" dirty="0"/>
            </a:br>
            <a:endParaRPr lang="en-US" dirty="0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A5D80E86-3804-5DC0-0959-7E4C667A55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-4601" y="6492240"/>
            <a:ext cx="429207" cy="365760"/>
          </a:xfrm>
        </p:spPr>
        <p:txBody>
          <a:bodyPr anchor="ctr">
            <a:normAutofit/>
          </a:bodyPr>
          <a:lstStyle/>
          <a:p>
            <a:pPr rtl="0">
              <a:spcAft>
                <a:spcPts val="600"/>
              </a:spcAft>
            </a:pPr>
            <a:fld id="{CC057153-B650-4DEB-B370-79DDCFDCE934}" type="slidenum">
              <a:rPr lang="en-US" smtClean="0"/>
              <a:pPr rtl="0">
                <a:spcAft>
                  <a:spcPts val="600"/>
                </a:spcAft>
              </a:pPr>
              <a:t>1</a:t>
            </a:fld>
            <a:endParaRPr lang="en-US"/>
          </a:p>
        </p:txBody>
      </p:sp>
      <p:sp>
        <p:nvSpPr>
          <p:cNvPr id="1031" name="Subtitle 2">
            <a:extLst>
              <a:ext uri="{FF2B5EF4-FFF2-40B4-BE49-F238E27FC236}">
                <a16:creationId xmlns:a16="http://schemas.microsoft.com/office/drawing/2014/main" id="{01726E44-8B59-32A1-D196-74C71A8A1267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612775" y="2068714"/>
            <a:ext cx="4494063" cy="415695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sz="2400" dirty="0"/>
              <a:t>Matěj Komprda</a:t>
            </a:r>
            <a:endParaRPr lang="en-US" sz="2400" dirty="0"/>
          </a:p>
        </p:txBody>
      </p:sp>
      <p:pic>
        <p:nvPicPr>
          <p:cNvPr id="1026" name="Picture 2" descr="Platební systém kryptoměn Bitcoin">
            <a:extLst>
              <a:ext uri="{FF2B5EF4-FFF2-40B4-BE49-F238E27FC236}">
                <a16:creationId xmlns:a16="http://schemas.microsoft.com/office/drawing/2014/main" id="{4FE77DA2-6AFB-0DCC-DF22-5CC410876A8F}"/>
              </a:ext>
            </a:extLst>
          </p:cNvPr>
          <p:cNvPicPr>
            <a:picLocks noGrp="1" noChangeAspect="1" noChangeArrowheads="1"/>
          </p:cNvPicPr>
          <p:nvPr>
            <p:ph type="pic" sz="quarter" idx="1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33" r="2133"/>
          <a:stretch/>
        </p:blipFill>
        <p:spPr bwMode="auto">
          <a:xfrm>
            <a:off x="5659158" y="0"/>
            <a:ext cx="6532612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6903990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471FD74-F7E6-0BE5-F5AB-31E5942192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46974" y="795938"/>
            <a:ext cx="11323505" cy="755659"/>
          </a:xfrm>
        </p:spPr>
        <p:txBody>
          <a:bodyPr>
            <a:noAutofit/>
          </a:bodyPr>
          <a:lstStyle/>
          <a:p>
            <a:r>
              <a:rPr lang="cs-CZ" sz="7200" dirty="0">
                <a:solidFill>
                  <a:srgbClr val="FFC000"/>
                </a:solidFill>
              </a:rPr>
              <a:t>Děkuji za pozornost</a:t>
            </a:r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B181ECDA-A8BB-2F77-DB24-7D1D846B41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CC057153-B650-4DEB-B370-79DDCFDCE934}" type="slidenum">
              <a:rPr lang="en-US" smtClean="0"/>
              <a:t>10</a:t>
            </a:fld>
            <a:endParaRPr lang="en-US"/>
          </a:p>
        </p:txBody>
      </p:sp>
      <p:pic>
        <p:nvPicPr>
          <p:cNvPr id="3" name="Zástupný obsah 2" descr="Bitcoinovej kanál (2019) | ČSFD.cz">
            <a:hlinkClick r:id="rId2"/>
            <a:extLst>
              <a:ext uri="{FF2B5EF4-FFF2-40B4-BE49-F238E27FC236}">
                <a16:creationId xmlns:a16="http://schemas.microsoft.com/office/drawing/2014/main" id="{578DC985-14BC-A529-54F8-5BAECBAE2B4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4494590" y="2627981"/>
            <a:ext cx="3202819" cy="32028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83662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EBAC6CC-72DA-FDC8-376D-5810C1F7AA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err="1"/>
              <a:t>Vývoj</a:t>
            </a:r>
            <a:r>
              <a:rPr lang="en-US" sz="2800"/>
              <a:t> </a:t>
            </a:r>
            <a:r>
              <a:rPr lang="en-US" sz="2800" err="1"/>
              <a:t>peněz</a:t>
            </a:r>
            <a:r>
              <a:rPr lang="en-US" sz="2800"/>
              <a:t> od </a:t>
            </a:r>
            <a:r>
              <a:rPr lang="en-US" sz="2800" err="1"/>
              <a:t>barteru</a:t>
            </a:r>
            <a:r>
              <a:rPr lang="en-US" sz="2800"/>
              <a:t> po elektronické </a:t>
            </a:r>
            <a:r>
              <a:rPr lang="en-US" sz="2800" err="1"/>
              <a:t>měny</a:t>
            </a:r>
            <a:endParaRPr lang="cs-CZ" err="1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97BBF004-BD46-06C0-E56A-51E7E45E7C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CC057153-B650-4DEB-B370-79DDCFDCE934}" type="slidenum">
              <a:rPr lang="en-US" smtClean="0"/>
              <a:t>2</a:t>
            </a:fld>
            <a:endParaRPr lang="en-US"/>
          </a:p>
        </p:txBody>
      </p:sp>
      <p:sp>
        <p:nvSpPr>
          <p:cNvPr id="6" name="Zástupný obsah 5">
            <a:extLst>
              <a:ext uri="{FF2B5EF4-FFF2-40B4-BE49-F238E27FC236}">
                <a16:creationId xmlns:a16="http://schemas.microsoft.com/office/drawing/2014/main" id="{3E03E8B4-D145-AC39-E3EA-93A78F4653B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pPr>
              <a:lnSpc>
                <a:spcPct val="110000"/>
              </a:lnSpc>
              <a:spcBef>
                <a:spcPts val="2500"/>
              </a:spcBef>
            </a:pPr>
            <a:r>
              <a:rPr lang="cs-CZ" sz="1600" b="1"/>
              <a:t>Barterový systém</a:t>
            </a:r>
            <a:endParaRPr lang="en-US" sz="1600" b="1"/>
          </a:p>
          <a:p>
            <a:pPr marL="571500" lvl="1" indent="-342900">
              <a:lnSpc>
                <a:spcPct val="110000"/>
              </a:lnSpc>
              <a:buFont typeface="Courier New" panose="020B0604020202020204" pitchFamily="34" charset="0"/>
              <a:buChar char="o"/>
            </a:pPr>
            <a:r>
              <a:rPr lang="cs-CZ" sz="1600"/>
              <a:t>Výměna zboží a služeb přímo</a:t>
            </a:r>
            <a:endParaRPr lang="en-US" sz="1600"/>
          </a:p>
          <a:p>
            <a:pPr marL="571500" lvl="1" indent="-342900">
              <a:lnSpc>
                <a:spcPct val="110000"/>
              </a:lnSpc>
              <a:buFont typeface="Courier New" panose="020B0604020202020204" pitchFamily="34" charset="0"/>
              <a:buChar char="o"/>
            </a:pPr>
            <a:r>
              <a:rPr lang="cs-CZ" sz="1600"/>
              <a:t>Neefektivní kvůli nutnosti dvojí shody potřeb.</a:t>
            </a:r>
            <a:endParaRPr lang="en-US" sz="1600"/>
          </a:p>
          <a:p>
            <a:pPr>
              <a:lnSpc>
                <a:spcPct val="110000"/>
              </a:lnSpc>
            </a:pPr>
            <a:r>
              <a:rPr lang="cs-CZ" sz="1600" b="1"/>
              <a:t>Komoditní peníze</a:t>
            </a:r>
            <a:endParaRPr lang="en-US" sz="1600" b="1"/>
          </a:p>
          <a:p>
            <a:pPr lvl="1">
              <a:lnSpc>
                <a:spcPct val="110000"/>
              </a:lnSpc>
              <a:buFont typeface="Courier New" panose="020B0604020202020204" pitchFamily="34" charset="0"/>
              <a:buChar char="o"/>
            </a:pPr>
            <a:r>
              <a:rPr lang="cs-CZ" sz="1600"/>
              <a:t>Zlato, stříbro nebo třeba mušle</a:t>
            </a:r>
            <a:endParaRPr lang="en-US" sz="1600"/>
          </a:p>
          <a:p>
            <a:pPr>
              <a:lnSpc>
                <a:spcPct val="110000"/>
              </a:lnSpc>
            </a:pPr>
            <a:r>
              <a:rPr lang="cs-CZ" sz="1600" b="1"/>
              <a:t>Papírové peníze</a:t>
            </a:r>
            <a:endParaRPr lang="en-US" sz="1600" b="1"/>
          </a:p>
          <a:p>
            <a:pPr lvl="1">
              <a:lnSpc>
                <a:spcPct val="110000"/>
              </a:lnSpc>
              <a:buFont typeface="Courier New" panose="020B0604020202020204" pitchFamily="34" charset="0"/>
              <a:buChar char="o"/>
            </a:pPr>
            <a:r>
              <a:rPr lang="cs-CZ" sz="1600"/>
              <a:t>Zlatý standard</a:t>
            </a:r>
            <a:endParaRPr lang="en-US" sz="1600"/>
          </a:p>
          <a:p>
            <a:pPr lvl="1">
              <a:lnSpc>
                <a:spcPct val="110000"/>
              </a:lnSpc>
              <a:buFont typeface="Courier New" panose="020B0604020202020204" pitchFamily="34" charset="0"/>
              <a:buChar char="o"/>
            </a:pPr>
            <a:r>
              <a:rPr lang="cs-CZ" sz="1600"/>
              <a:t>V 70. letech zrušen→ </a:t>
            </a:r>
            <a:r>
              <a:rPr lang="cs-CZ" sz="1600" err="1"/>
              <a:t>fiat</a:t>
            </a:r>
            <a:r>
              <a:rPr lang="cs-CZ" sz="1600"/>
              <a:t> měny (hodnota založená na důvěře ve stát)</a:t>
            </a:r>
            <a:endParaRPr lang="en-US" sz="1600"/>
          </a:p>
          <a:p>
            <a:pPr>
              <a:buFont typeface="Arial"/>
              <a:buChar char="•"/>
            </a:pPr>
            <a:r>
              <a:rPr lang="cs-CZ" sz="1600" b="1"/>
              <a:t>Elektronické peníze</a:t>
            </a:r>
            <a:endParaRPr lang="cs-CZ" sz="1600"/>
          </a:p>
          <a:p>
            <a:pPr marL="742950" lvl="1" indent="-285750">
              <a:buFont typeface="Courier New"/>
              <a:buChar char="o"/>
            </a:pPr>
            <a:r>
              <a:rPr lang="cs-CZ" sz="1600"/>
              <a:t>Rychlé transakce</a:t>
            </a:r>
          </a:p>
          <a:p>
            <a:pPr marL="742950" lvl="1" indent="-285750">
              <a:buFont typeface="Courier New"/>
              <a:buChar char="o"/>
            </a:pPr>
            <a:r>
              <a:rPr lang="cs-CZ" sz="1600"/>
              <a:t>Centralizace</a:t>
            </a:r>
          </a:p>
          <a:p>
            <a:pPr marL="742950" lvl="1" indent="-285750">
              <a:buFont typeface="Courier New"/>
              <a:buChar char="o"/>
            </a:pPr>
            <a:r>
              <a:rPr lang="cs-CZ" sz="1600"/>
              <a:t>Potřeba důvěry v poskytovatele</a:t>
            </a:r>
          </a:p>
          <a:p>
            <a:pPr>
              <a:lnSpc>
                <a:spcPct val="110000"/>
              </a:lnSpc>
            </a:pPr>
            <a:r>
              <a:rPr lang="cs-CZ" sz="1600" b="1"/>
              <a:t>Kryptoměny (Bitcoin)</a:t>
            </a:r>
            <a:endParaRPr lang="en-US" sz="1600" b="1"/>
          </a:p>
          <a:p>
            <a:endParaRPr lang="cs-CZ"/>
          </a:p>
        </p:txBody>
      </p:sp>
      <p:pic>
        <p:nvPicPr>
          <p:cNvPr id="7" name="Obrázek 6" descr="The Evolution of Money&quot; Sticker for Sale by SkyStract | Redbubble">
            <a:extLst>
              <a:ext uri="{FF2B5EF4-FFF2-40B4-BE49-F238E27FC236}">
                <a16:creationId xmlns:a16="http://schemas.microsoft.com/office/drawing/2014/main" id="{9893BD0E-B29E-6521-2A42-47577BBEF11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98312" y="1397403"/>
            <a:ext cx="3624942" cy="47897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650547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Nadpis 5">
            <a:extLst>
              <a:ext uri="{FF2B5EF4-FFF2-40B4-BE49-F238E27FC236}">
                <a16:creationId xmlns:a16="http://schemas.microsoft.com/office/drawing/2014/main" id="{8ADA211A-AB7D-15C3-D988-91BE343C86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4030" y="641197"/>
            <a:ext cx="10923934" cy="688973"/>
          </a:xfrm>
        </p:spPr>
        <p:txBody>
          <a:bodyPr anchor="t">
            <a:normAutofit/>
          </a:bodyPr>
          <a:lstStyle/>
          <a:p>
            <a:r>
              <a:rPr lang="cs-CZ"/>
              <a:t>Problémy Fiat peněz</a:t>
            </a:r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9EC898CB-9EA7-6F90-7C41-02A148C65E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2" y="6492513"/>
            <a:ext cx="429207" cy="365125"/>
          </a:xfrm>
        </p:spPr>
        <p:txBody>
          <a:bodyPr anchor="ctr">
            <a:normAutofit/>
          </a:bodyPr>
          <a:lstStyle/>
          <a:p>
            <a:pPr rtl="0">
              <a:spcAft>
                <a:spcPts val="600"/>
              </a:spcAft>
            </a:pPr>
            <a:fld id="{CC057153-B650-4DEB-B370-79DDCFDCE934}" type="slidenum">
              <a:rPr lang="en-US" smtClean="0"/>
              <a:pPr rtl="0">
                <a:spcAft>
                  <a:spcPts val="600"/>
                </a:spcAft>
              </a:pPr>
              <a:t>3</a:t>
            </a:fld>
            <a:endParaRPr lang="en-US"/>
          </a:p>
        </p:txBody>
      </p:sp>
      <p:sp>
        <p:nvSpPr>
          <p:cNvPr id="7" name="Zástupný obsah 6">
            <a:extLst>
              <a:ext uri="{FF2B5EF4-FFF2-40B4-BE49-F238E27FC236}">
                <a16:creationId xmlns:a16="http://schemas.microsoft.com/office/drawing/2014/main" id="{79ACE389-6F55-B994-C72A-E5545E7F3A89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521710" y="1596935"/>
            <a:ext cx="6953892" cy="4608982"/>
          </a:xfr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cs-CZ" sz="1600" b="1"/>
              <a:t>Inflace</a:t>
            </a:r>
            <a:endParaRPr lang="cs-CZ" sz="1600"/>
          </a:p>
          <a:p>
            <a:pPr lvl="1">
              <a:buFont typeface="Courier New" panose="020B0604020202020204" pitchFamily="34" charset="0"/>
              <a:buChar char="o"/>
            </a:pPr>
            <a:r>
              <a:rPr lang="cs-CZ" sz="1600"/>
              <a:t>Hodnota peněz klesá v čase, což snižuje kupní sílu.</a:t>
            </a:r>
          </a:p>
          <a:p>
            <a:pPr lvl="1">
              <a:buFont typeface="Courier New" panose="020B0604020202020204" pitchFamily="34" charset="0"/>
              <a:buChar char="o"/>
            </a:pPr>
            <a:r>
              <a:rPr lang="cs-CZ" sz="1600"/>
              <a:t>Centrální banky mohou tisknout nové peníze → zvyšuje riziko inflace.</a:t>
            </a:r>
          </a:p>
          <a:p>
            <a:pPr lvl="1">
              <a:buFont typeface="Courier New" panose="020B0604020202020204" pitchFamily="34" charset="0"/>
              <a:buChar char="o"/>
            </a:pPr>
            <a:r>
              <a:rPr lang="cs-CZ" sz="1600"/>
              <a:t>Nucení peníze investovat</a:t>
            </a:r>
          </a:p>
          <a:p>
            <a:r>
              <a:rPr lang="cs-CZ" sz="1600" b="1"/>
              <a:t>Centralizace</a:t>
            </a:r>
            <a:endParaRPr lang="cs-CZ" sz="1600"/>
          </a:p>
          <a:p>
            <a:pPr lvl="1">
              <a:buFont typeface="Courier New,monospace" panose="020B0604020202020204" pitchFamily="34" charset="0"/>
              <a:buChar char="o"/>
            </a:pPr>
            <a:r>
              <a:rPr lang="cs-CZ" sz="1600"/>
              <a:t>Peníze jsou kontrolovány centrálními bankami a vládami.</a:t>
            </a:r>
            <a:endParaRPr lang="en-US" sz="1600"/>
          </a:p>
          <a:p>
            <a:pPr lvl="1">
              <a:buFont typeface="Courier New,monospace" panose="020B0604020202020204" pitchFamily="34" charset="0"/>
              <a:buChar char="o"/>
            </a:pPr>
            <a:r>
              <a:rPr lang="cs-CZ" sz="1600"/>
              <a:t>Riziko manipulace, cenzury, zmrazení účtů.</a:t>
            </a:r>
            <a:endParaRPr lang="en-US" sz="1600"/>
          </a:p>
          <a:p>
            <a:pPr lvl="1">
              <a:buFont typeface="Courier New,monospace" panose="020B0604020202020204" pitchFamily="34" charset="0"/>
              <a:buChar char="o"/>
            </a:pPr>
            <a:r>
              <a:rPr lang="cs-CZ" sz="1600"/>
              <a:t>Politická nestabilita může způsobit ztrátu hodnoty.</a:t>
            </a:r>
            <a:endParaRPr lang="cs-CZ"/>
          </a:p>
          <a:p>
            <a:r>
              <a:rPr lang="cs-CZ" sz="1600" b="1"/>
              <a:t>Příklady</a:t>
            </a:r>
          </a:p>
          <a:p>
            <a:pPr lvl="1">
              <a:buFont typeface="Courier New" panose="020B0604020202020204" pitchFamily="34" charset="0"/>
              <a:buChar char="o"/>
            </a:pPr>
            <a:r>
              <a:rPr lang="cs-CZ" sz="1600"/>
              <a:t>Venezuela - hyperinflace přes 1 000 000 % ročně.</a:t>
            </a:r>
          </a:p>
          <a:p>
            <a:pPr lvl="1">
              <a:buFont typeface="Courier New" panose="020B0604020202020204" pitchFamily="34" charset="0"/>
              <a:buChar char="o"/>
            </a:pPr>
            <a:r>
              <a:rPr lang="cs-CZ" sz="1600"/>
              <a:t>Řecko (2010) - Omezení výběrů z bank, ztráta likvidity.</a:t>
            </a:r>
          </a:p>
          <a:p>
            <a:pPr marL="228600"/>
            <a:endParaRPr lang="cs-CZ"/>
          </a:p>
        </p:txBody>
      </p:sp>
      <p:pic>
        <p:nvPicPr>
          <p:cNvPr id="2" name="Obrázek 1" descr="Disloyal Boyfriend | WHEN YOU FIND OUT THE U.S. DOLLAR LOST 87% OF PURCHASING POWER SINCE THE END OF GOLD STANDARD; FIAT MONEY; BITCOIN | image tagged in disloyal boyfriend | made w/ Imgflip meme maker">
            <a:extLst>
              <a:ext uri="{FF2B5EF4-FFF2-40B4-BE49-F238E27FC236}">
                <a16:creationId xmlns:a16="http://schemas.microsoft.com/office/drawing/2014/main" id="{C59588E2-BB1B-04BC-DFAE-4CE8A811DBB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31308" y="2915178"/>
            <a:ext cx="4227455" cy="28809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237739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4" descr="Roman debasement of silver, a graph I made from the coins in my collection.  : r/Silverbugs">
            <a:extLst>
              <a:ext uri="{FF2B5EF4-FFF2-40B4-BE49-F238E27FC236}">
                <a16:creationId xmlns:a16="http://schemas.microsoft.com/office/drawing/2014/main" id="{4A28178F-0833-E098-CE55-852412247FB9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429" r="1" b="1"/>
          <a:stretch>
            <a:fillRect/>
          </a:stretch>
        </p:blipFill>
        <p:spPr>
          <a:xfrm>
            <a:off x="20" y="10"/>
            <a:ext cx="12191980" cy="6857990"/>
          </a:xfrm>
          <a:prstGeom prst="rect">
            <a:avLst/>
          </a:prstGeom>
          <a:noFill/>
        </p:spPr>
      </p:pic>
      <p:sp>
        <p:nvSpPr>
          <p:cNvPr id="3" name="Zástupný symbol pro datum 2" hidden="1">
            <a:extLst>
              <a:ext uri="{FF2B5EF4-FFF2-40B4-BE49-F238E27FC236}">
                <a16:creationId xmlns:a16="http://schemas.microsoft.com/office/drawing/2014/main" id="{31462839-6020-503F-AEF3-7E110DE294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>
              <a:spcAft>
                <a:spcPts val="600"/>
              </a:spcAft>
            </a:pPr>
            <a:r>
              <a:rPr lang="en-US"/>
              <a:t>8/18/2025</a:t>
            </a:r>
          </a:p>
        </p:txBody>
      </p:sp>
      <p:sp>
        <p:nvSpPr>
          <p:cNvPr id="4" name="Zástupný symbol pro číslo snímku 3" hidden="1">
            <a:extLst>
              <a:ext uri="{FF2B5EF4-FFF2-40B4-BE49-F238E27FC236}">
                <a16:creationId xmlns:a16="http://schemas.microsoft.com/office/drawing/2014/main" id="{BCA61185-103A-526A-62F7-97D0736B42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>
              <a:spcAft>
                <a:spcPts val="600"/>
              </a:spcAft>
            </a:pPr>
            <a:fld id="{CC057153-B650-4DEB-B370-79DDCFDCE934}" type="slidenum">
              <a:rPr lang="en-US" smtClean="0"/>
              <a:pPr rtl="0">
                <a:spcAft>
                  <a:spcPts val="600"/>
                </a:spcAft>
              </a:pPr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649901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E442408-AEE2-B861-DBC4-701A51D446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Bitcoin</a:t>
            </a:r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BA4B9812-D594-C2E4-D502-DA385C08CE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CC057153-B650-4DEB-B370-79DDCFDCE934}" type="slidenum">
              <a:rPr lang="en-US" smtClean="0"/>
              <a:t>5</a:t>
            </a:fld>
            <a:endParaRPr lang="en-US"/>
          </a:p>
        </p:txBody>
      </p:sp>
      <p:sp>
        <p:nvSpPr>
          <p:cNvPr id="7" name="Zástupný obsah 6">
            <a:extLst>
              <a:ext uri="{FF2B5EF4-FFF2-40B4-BE49-F238E27FC236}">
                <a16:creationId xmlns:a16="http://schemas.microsoft.com/office/drawing/2014/main" id="{4FE53169-E057-482C-C9B6-ECCA62FB3A8D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633470" y="1459049"/>
            <a:ext cx="6628772" cy="4757754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cs-CZ" sz="1600" dirty="0">
                <a:ea typeface="+mn-lt"/>
                <a:cs typeface="+mn-lt"/>
              </a:rPr>
              <a:t>Bitcoin je decentralizovaná digitální měna, založená na technologii blockchain.</a:t>
            </a:r>
            <a:endParaRPr lang="cs-CZ" sz="1600" dirty="0"/>
          </a:p>
          <a:p>
            <a:r>
              <a:rPr lang="cs-CZ" sz="1600" dirty="0">
                <a:ea typeface="+mn-lt"/>
                <a:cs typeface="+mn-lt"/>
              </a:rPr>
              <a:t>Vytvořen v roce 2009 osobou (nebo skupinou) pod pseudonymem </a:t>
            </a:r>
            <a:r>
              <a:rPr lang="cs-CZ" sz="1600" dirty="0" err="1">
                <a:ea typeface="+mn-lt"/>
                <a:cs typeface="+mn-lt"/>
              </a:rPr>
              <a:t>Satoshi</a:t>
            </a:r>
            <a:r>
              <a:rPr lang="cs-CZ" sz="1600" dirty="0">
                <a:ea typeface="+mn-lt"/>
                <a:cs typeface="+mn-lt"/>
              </a:rPr>
              <a:t> </a:t>
            </a:r>
            <a:r>
              <a:rPr lang="cs-CZ" sz="1600" dirty="0" err="1">
                <a:ea typeface="+mn-lt"/>
                <a:cs typeface="+mn-lt"/>
              </a:rPr>
              <a:t>Nakamoto</a:t>
            </a:r>
            <a:r>
              <a:rPr lang="cs-CZ" sz="1600" dirty="0">
                <a:ea typeface="+mn-lt"/>
                <a:cs typeface="+mn-lt"/>
              </a:rPr>
              <a:t>.</a:t>
            </a:r>
            <a:endParaRPr lang="cs-CZ" sz="1600" dirty="0"/>
          </a:p>
          <a:p>
            <a:r>
              <a:rPr lang="cs-CZ" sz="1600" dirty="0">
                <a:ea typeface="+mn-lt"/>
                <a:cs typeface="+mn-lt"/>
              </a:rPr>
              <a:t>Peer-to-peer transakce – přímo mezi uživateli.</a:t>
            </a:r>
          </a:p>
          <a:p>
            <a:r>
              <a:rPr lang="cs-CZ" sz="1600" dirty="0">
                <a:ea typeface="+mn-lt"/>
                <a:cs typeface="+mn-lt"/>
              </a:rPr>
              <a:t>Transparentní a neměnný záznam – blockchain.</a:t>
            </a:r>
          </a:p>
          <a:p>
            <a:r>
              <a:rPr lang="cs-CZ" sz="1600" dirty="0">
                <a:ea typeface="+mn-lt"/>
                <a:cs typeface="+mn-lt"/>
              </a:rPr>
              <a:t>Bezpečnost – kryptografie + </a:t>
            </a:r>
            <a:r>
              <a:rPr lang="cs-CZ" sz="1600" dirty="0" err="1">
                <a:ea typeface="+mn-lt"/>
                <a:cs typeface="+mn-lt"/>
              </a:rPr>
              <a:t>proof-of-work</a:t>
            </a:r>
            <a:r>
              <a:rPr lang="cs-CZ" sz="1600" dirty="0">
                <a:ea typeface="+mn-lt"/>
                <a:cs typeface="+mn-lt"/>
              </a:rPr>
              <a:t>. </a:t>
            </a:r>
          </a:p>
          <a:p>
            <a:r>
              <a:rPr lang="cs-CZ" sz="1600" dirty="0"/>
              <a:t>Omezená nabídka – max. 21 milionů BTC.</a:t>
            </a:r>
            <a:endParaRPr lang="cs-CZ" dirty="0"/>
          </a:p>
          <a:p>
            <a:endParaRPr lang="cs-CZ" dirty="0"/>
          </a:p>
        </p:txBody>
      </p:sp>
      <p:pic>
        <p:nvPicPr>
          <p:cNvPr id="10" name="Zástupný obsah 9" descr="Top 27 Must See Bitcoin Memes That Went Viral - UEEx Technology">
            <a:extLst>
              <a:ext uri="{FF2B5EF4-FFF2-40B4-BE49-F238E27FC236}">
                <a16:creationId xmlns:a16="http://schemas.microsoft.com/office/drawing/2014/main" id="{B19CE65C-EB57-205D-A914-C7FC57B5FCF1}"/>
              </a:ext>
            </a:extLst>
          </p:cNvPr>
          <p:cNvPicPr>
            <a:picLocks noGrp="1" noChangeAspect="1"/>
          </p:cNvPicPr>
          <p:nvPr>
            <p:ph sz="quarter" idx="16"/>
          </p:nvPr>
        </p:nvPicPr>
        <p:blipFill>
          <a:blip r:embed="rId2"/>
          <a:stretch>
            <a:fillRect/>
          </a:stretch>
        </p:blipFill>
        <p:spPr>
          <a:xfrm>
            <a:off x="6673760" y="3093526"/>
            <a:ext cx="3337873" cy="3582347"/>
          </a:xfrm>
          <a:prstGeom prst="rect">
            <a:avLst/>
          </a:prstGeom>
        </p:spPr>
      </p:pic>
      <p:pic>
        <p:nvPicPr>
          <p:cNvPr id="11" name="Obrázek 10" descr="Bitcoin – Wikipedie">
            <a:extLst>
              <a:ext uri="{FF2B5EF4-FFF2-40B4-BE49-F238E27FC236}">
                <a16:creationId xmlns:a16="http://schemas.microsoft.com/office/drawing/2014/main" id="{504EF6A5-85B5-ECE5-79FE-2AACC52379C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55315" y="544285"/>
            <a:ext cx="2521856" cy="23513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868679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9A461D8-A14D-1F33-C2E7-7627F932B2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/>
              <a:t>Double </a:t>
            </a:r>
            <a:r>
              <a:rPr lang="cs-CZ" err="1"/>
              <a:t>spending</a:t>
            </a:r>
            <a:r>
              <a:rPr lang="cs-CZ"/>
              <a:t> </a:t>
            </a:r>
            <a:r>
              <a:rPr lang="cs-CZ" err="1"/>
              <a:t>problem</a:t>
            </a:r>
            <a:endParaRPr lang="cs-CZ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1DE22064-A797-F281-C636-248A8B2D4B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CC057153-B650-4DEB-B370-79DDCFDCE934}" type="slidenum">
              <a:rPr lang="en-US" smtClean="0"/>
              <a:t>6</a:t>
            </a:fld>
            <a:endParaRPr lang="en-US"/>
          </a:p>
        </p:txBody>
      </p:sp>
      <p:sp>
        <p:nvSpPr>
          <p:cNvPr id="6" name="Zástupný obsah 5">
            <a:extLst>
              <a:ext uri="{FF2B5EF4-FFF2-40B4-BE49-F238E27FC236}">
                <a16:creationId xmlns:a16="http://schemas.microsoft.com/office/drawing/2014/main" id="{010CB19F-B83A-9052-CCBA-D331561650A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cs-CZ" sz="1600">
                <a:ea typeface="+mn-lt"/>
                <a:cs typeface="+mn-lt"/>
              </a:rPr>
              <a:t>Situace, kdy stejná digitální jednotka peněz je utracena dvakrát.</a:t>
            </a:r>
            <a:endParaRPr lang="cs-CZ" sz="1600"/>
          </a:p>
          <a:p>
            <a:r>
              <a:rPr lang="cs-CZ" sz="1600">
                <a:ea typeface="+mn-lt"/>
                <a:cs typeface="+mn-lt"/>
              </a:rPr>
              <a:t>Problém u digitálních měn, protože kopírování dat je snadné.</a:t>
            </a:r>
            <a:endParaRPr lang="cs-CZ" sz="1600"/>
          </a:p>
          <a:p>
            <a:r>
              <a:rPr lang="cs-CZ" sz="1600" b="1" err="1"/>
              <a:t>Centralizovéné</a:t>
            </a:r>
            <a:r>
              <a:rPr lang="cs-CZ" sz="1600" b="1"/>
              <a:t> řešení:</a:t>
            </a:r>
          </a:p>
          <a:p>
            <a:pPr lvl="1">
              <a:buFont typeface="Courier New" panose="020B0604020202020204" pitchFamily="34" charset="0"/>
              <a:buChar char="o"/>
            </a:pPr>
            <a:r>
              <a:rPr lang="cs-CZ" sz="1600"/>
              <a:t>Centrální databáze transakcí</a:t>
            </a:r>
          </a:p>
          <a:p>
            <a:pPr lvl="1">
              <a:buFont typeface="Courier New" panose="020B0604020202020204" pitchFamily="34" charset="0"/>
              <a:buChar char="o"/>
            </a:pPr>
            <a:r>
              <a:rPr lang="cs-CZ" sz="1600"/>
              <a:t>Banka ověřuje zůstatek před každou platbou</a:t>
            </a:r>
          </a:p>
          <a:p>
            <a:pPr lvl="1">
              <a:buFont typeface="Courier New" panose="020B0604020202020204" pitchFamily="34" charset="0"/>
              <a:buChar char="o"/>
            </a:pPr>
            <a:r>
              <a:rPr lang="cs-CZ" sz="1600">
                <a:ea typeface="+mn-lt"/>
                <a:cs typeface="+mn-lt"/>
              </a:rPr>
              <a:t>Jednotný bod selhání, Kybernetické útoky na centrální autoritu, Regulační a politické riziko</a:t>
            </a:r>
            <a:endParaRPr lang="cs-CZ" sz="1600"/>
          </a:p>
          <a:p>
            <a:pPr lvl="1">
              <a:buFont typeface="Courier New" panose="020B0604020202020204" pitchFamily="34" charset="0"/>
              <a:buChar char="o"/>
            </a:pPr>
            <a:endParaRPr lang="cs-CZ" sz="1600" b="1"/>
          </a:p>
          <a:p>
            <a:r>
              <a:rPr lang="cs-CZ" sz="1600" b="1"/>
              <a:t>Decentralizované řešení:</a:t>
            </a:r>
          </a:p>
          <a:p>
            <a:pPr lvl="1">
              <a:buFont typeface="Courier New" panose="020B0604020202020204" pitchFamily="34" charset="0"/>
              <a:buChar char="o"/>
            </a:pPr>
            <a:r>
              <a:rPr lang="cs-CZ" sz="1600">
                <a:ea typeface="+mn-lt"/>
                <a:cs typeface="+mn-lt"/>
              </a:rPr>
              <a:t>Blockchain: veřejná účetní kniha.</a:t>
            </a:r>
          </a:p>
          <a:p>
            <a:pPr lvl="1">
              <a:buFont typeface="Courier New" panose="020B0604020202020204" pitchFamily="34" charset="0"/>
              <a:buChar char="o"/>
            </a:pPr>
            <a:r>
              <a:rPr lang="cs-CZ" sz="1600">
                <a:ea typeface="+mn-lt"/>
                <a:cs typeface="+mn-lt"/>
              </a:rPr>
              <a:t>Konsenzus mezi uzly (</a:t>
            </a:r>
            <a:r>
              <a:rPr lang="cs-CZ" sz="1600" err="1">
                <a:ea typeface="+mn-lt"/>
                <a:cs typeface="+mn-lt"/>
              </a:rPr>
              <a:t>Proof</a:t>
            </a:r>
            <a:r>
              <a:rPr lang="cs-CZ" sz="1600">
                <a:ea typeface="+mn-lt"/>
                <a:cs typeface="+mn-lt"/>
              </a:rPr>
              <a:t> </a:t>
            </a:r>
            <a:r>
              <a:rPr lang="cs-CZ" sz="1600" err="1">
                <a:ea typeface="+mn-lt"/>
                <a:cs typeface="+mn-lt"/>
              </a:rPr>
              <a:t>of</a:t>
            </a:r>
            <a:r>
              <a:rPr lang="cs-CZ" sz="1600">
                <a:ea typeface="+mn-lt"/>
                <a:cs typeface="+mn-lt"/>
              </a:rPr>
              <a:t> </a:t>
            </a:r>
            <a:r>
              <a:rPr lang="cs-CZ" sz="1600" err="1">
                <a:ea typeface="+mn-lt"/>
                <a:cs typeface="+mn-lt"/>
              </a:rPr>
              <a:t>Work</a:t>
            </a:r>
            <a:r>
              <a:rPr lang="cs-CZ" sz="1600">
                <a:ea typeface="+mn-lt"/>
                <a:cs typeface="+mn-lt"/>
              </a:rPr>
              <a:t>).</a:t>
            </a:r>
          </a:p>
          <a:p>
            <a:pPr lvl="1">
              <a:buFont typeface="Courier New" panose="020B0604020202020204" pitchFamily="34" charset="0"/>
              <a:buChar char="o"/>
            </a:pPr>
            <a:r>
              <a:rPr lang="cs-CZ" sz="1600">
                <a:ea typeface="+mn-lt"/>
                <a:cs typeface="+mn-lt"/>
              </a:rPr>
              <a:t>Každá transakce je potvrzena a zapsána do bloku → nelze ji změnit.</a:t>
            </a:r>
            <a:endParaRPr lang="cs-CZ" sz="1600"/>
          </a:p>
          <a:p>
            <a:pPr lvl="1">
              <a:buFont typeface="Courier New" panose="020B0604020202020204" pitchFamily="34" charset="0"/>
              <a:buChar char="o"/>
            </a:pPr>
            <a:endParaRPr lang="cs-CZ"/>
          </a:p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1753175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3C007CD-9330-F7C6-1BA7-1AB59CFB70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Proof</a:t>
            </a:r>
            <a:r>
              <a:rPr lang="cs-CZ" dirty="0"/>
              <a:t> </a:t>
            </a:r>
            <a:r>
              <a:rPr lang="cs-CZ" dirty="0" err="1"/>
              <a:t>of</a:t>
            </a:r>
            <a:r>
              <a:rPr lang="cs-CZ" dirty="0"/>
              <a:t> </a:t>
            </a:r>
            <a:r>
              <a:rPr lang="cs-CZ" dirty="0" err="1"/>
              <a:t>work</a:t>
            </a:r>
            <a:endParaRPr lang="cs-CZ" dirty="0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2E0E4929-7B16-C16E-80B6-39277DC36E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CC057153-B650-4DEB-B370-79DDCFDCE934}" type="slidenum">
              <a:rPr lang="en-US" smtClean="0"/>
              <a:t>7</a:t>
            </a:fld>
            <a:endParaRPr lang="en-US"/>
          </a:p>
        </p:txBody>
      </p:sp>
      <p:sp>
        <p:nvSpPr>
          <p:cNvPr id="6" name="Zástupný obsah 5">
            <a:extLst>
              <a:ext uri="{FF2B5EF4-FFF2-40B4-BE49-F238E27FC236}">
                <a16:creationId xmlns:a16="http://schemas.microsoft.com/office/drawing/2014/main" id="{37AEA1A1-9DF2-791C-C6A7-7EF59841B58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cs-CZ" sz="1600" b="1">
                <a:ea typeface="+mn-lt"/>
                <a:cs typeface="+mn-lt"/>
              </a:rPr>
              <a:t>Definice</a:t>
            </a:r>
            <a:endParaRPr lang="cs-CZ" sz="1600"/>
          </a:p>
          <a:p>
            <a:pPr lvl="1">
              <a:buFont typeface="Courier New" panose="020B0604020202020204" pitchFamily="34" charset="0"/>
              <a:buChar char="o"/>
            </a:pPr>
            <a:r>
              <a:rPr lang="cs-CZ" sz="1600">
                <a:ea typeface="+mn-lt"/>
                <a:cs typeface="+mn-lt"/>
              </a:rPr>
              <a:t>Konsenzuální algoritmus pro ověřování transakcí v decentralizované síti.</a:t>
            </a:r>
            <a:endParaRPr lang="cs-CZ" sz="1600"/>
          </a:p>
          <a:p>
            <a:r>
              <a:rPr lang="cs-CZ" sz="1600" b="1">
                <a:ea typeface="+mn-lt"/>
                <a:cs typeface="+mn-lt"/>
              </a:rPr>
              <a:t>Matematický princip</a:t>
            </a:r>
            <a:endParaRPr lang="cs-CZ" sz="1600"/>
          </a:p>
          <a:p>
            <a:pPr lvl="1">
              <a:buFont typeface="Courier New" panose="020B0604020202020204" pitchFamily="34" charset="0"/>
              <a:buChar char="o"/>
            </a:pPr>
            <a:r>
              <a:rPr lang="cs-CZ" sz="1600">
                <a:ea typeface="+mn-lt"/>
                <a:cs typeface="+mn-lt"/>
              </a:rPr>
              <a:t>Hashovací funkce:</a:t>
            </a:r>
            <a:endParaRPr lang="cs-CZ" sz="1600"/>
          </a:p>
          <a:p>
            <a:pPr marL="228600" lvl="1" indent="0">
              <a:buNone/>
            </a:pPr>
            <a:r>
              <a:rPr lang="cs-CZ" sz="1600">
                <a:ea typeface="+mn-lt"/>
                <a:cs typeface="+mn-lt"/>
              </a:rPr>
              <a:t>    </a:t>
            </a:r>
            <a:r>
              <a:rPr lang="cs-CZ" sz="1600" err="1">
                <a:ea typeface="+mn-lt"/>
                <a:cs typeface="+mn-lt"/>
              </a:rPr>
              <a:t>Hash</a:t>
            </a:r>
            <a:r>
              <a:rPr lang="cs-CZ" sz="1600">
                <a:ea typeface="+mn-lt"/>
                <a:cs typeface="+mn-lt"/>
              </a:rPr>
              <a:t> = SHA-256 (</a:t>
            </a:r>
            <a:r>
              <a:rPr lang="cs-CZ" sz="1600" err="1">
                <a:ea typeface="+mn-lt"/>
                <a:cs typeface="+mn-lt"/>
              </a:rPr>
              <a:t>data+nonce</a:t>
            </a:r>
            <a:r>
              <a:rPr lang="cs-CZ" sz="1600">
                <a:ea typeface="+mn-lt"/>
                <a:cs typeface="+mn-lt"/>
              </a:rPr>
              <a:t>)</a:t>
            </a:r>
            <a:endParaRPr lang="cs-CZ" sz="1600"/>
          </a:p>
          <a:p>
            <a:pPr lvl="1">
              <a:buFont typeface="Courier New" panose="020B0604020202020204" pitchFamily="34" charset="0"/>
              <a:buChar char="o"/>
            </a:pPr>
            <a:r>
              <a:rPr lang="cs-CZ" sz="1600">
                <a:ea typeface="+mn-lt"/>
                <a:cs typeface="+mn-lt"/>
              </a:rPr>
              <a:t> </a:t>
            </a:r>
            <a:r>
              <a:rPr lang="cs-CZ" sz="1600" err="1">
                <a:ea typeface="+mn-lt"/>
                <a:cs typeface="+mn-lt"/>
              </a:rPr>
              <a:t>Hash</a:t>
            </a:r>
            <a:r>
              <a:rPr lang="cs-CZ" sz="1600">
                <a:ea typeface="+mn-lt"/>
                <a:cs typeface="+mn-lt"/>
              </a:rPr>
              <a:t> &lt; </a:t>
            </a:r>
            <a:r>
              <a:rPr lang="cs-CZ" sz="1600" err="1">
                <a:ea typeface="+mn-lt"/>
                <a:cs typeface="+mn-lt"/>
              </a:rPr>
              <a:t>target</a:t>
            </a:r>
            <a:r>
              <a:rPr lang="cs-CZ" sz="1600">
                <a:ea typeface="+mn-lt"/>
                <a:cs typeface="+mn-lt"/>
              </a:rPr>
              <a:t> (</a:t>
            </a:r>
            <a:r>
              <a:rPr lang="cs-CZ" sz="1600" err="1">
                <a:ea typeface="+mn-lt"/>
                <a:cs typeface="+mn-lt"/>
              </a:rPr>
              <a:t>target</a:t>
            </a:r>
            <a:r>
              <a:rPr lang="cs-CZ" sz="1600">
                <a:ea typeface="+mn-lt"/>
                <a:cs typeface="+mn-lt"/>
              </a:rPr>
              <a:t> určuje obtížnost</a:t>
            </a:r>
            <a:r>
              <a:rPr lang="cs-CZ" sz="1600" dirty="0">
                <a:ea typeface="+mn-lt"/>
                <a:cs typeface="+mn-lt"/>
              </a:rPr>
              <a:t> -&gt;</a:t>
            </a:r>
            <a:r>
              <a:rPr lang="cs-CZ" sz="1600">
                <a:ea typeface="+mn-lt"/>
                <a:cs typeface="+mn-lt"/>
              </a:rPr>
              <a:t> počet nul na začátku </a:t>
            </a:r>
            <a:r>
              <a:rPr lang="cs-CZ" sz="1600" err="1">
                <a:ea typeface="+mn-lt"/>
                <a:cs typeface="+mn-lt"/>
              </a:rPr>
              <a:t>hash</a:t>
            </a:r>
            <a:r>
              <a:rPr lang="cs-CZ" sz="1600">
                <a:ea typeface="+mn-lt"/>
                <a:cs typeface="+mn-lt"/>
              </a:rPr>
              <a:t>)</a:t>
            </a:r>
            <a:endParaRPr lang="cs-CZ" sz="1600"/>
          </a:p>
          <a:p>
            <a:r>
              <a:rPr lang="cs-CZ" sz="1600" b="1">
                <a:ea typeface="+mn-lt"/>
                <a:cs typeface="+mn-lt"/>
              </a:rPr>
              <a:t>Ekonomický aspekt</a:t>
            </a:r>
            <a:endParaRPr lang="cs-CZ" sz="1600"/>
          </a:p>
          <a:p>
            <a:pPr lvl="1">
              <a:buFont typeface="Courier New" panose="020B0604020202020204" pitchFamily="34" charset="0"/>
              <a:buChar char="o"/>
            </a:pPr>
            <a:r>
              <a:rPr lang="cs-CZ" sz="1600">
                <a:ea typeface="+mn-lt"/>
                <a:cs typeface="+mn-lt"/>
              </a:rPr>
              <a:t>Náklady na energii a hardware → bezpečnost sítě.</a:t>
            </a:r>
            <a:endParaRPr lang="cs-CZ" sz="1600"/>
          </a:p>
          <a:p>
            <a:pPr lvl="1">
              <a:buFont typeface="Courier New" panose="020B0604020202020204" pitchFamily="34" charset="0"/>
              <a:buChar char="o"/>
            </a:pPr>
            <a:r>
              <a:rPr lang="cs-CZ" sz="1600">
                <a:ea typeface="+mn-lt"/>
                <a:cs typeface="+mn-lt"/>
              </a:rPr>
              <a:t>Útok 51 %: nutnost ovládnout většinu výpočetního výkonu.</a:t>
            </a:r>
            <a:endParaRPr lang="cs-CZ" sz="1600"/>
          </a:p>
          <a:p>
            <a:pPr lvl="1">
              <a:buFont typeface="Courier New" panose="020B0604020202020204" pitchFamily="34" charset="0"/>
              <a:buChar char="o"/>
            </a:pPr>
            <a:r>
              <a:rPr lang="cs-CZ" sz="1600">
                <a:ea typeface="+mn-lt"/>
                <a:cs typeface="+mn-lt"/>
              </a:rPr>
              <a:t>Neměnnost blockchainu: změna jednoho bloku vyžaduje přepočítání všech následujících bloků.</a:t>
            </a:r>
            <a:endParaRPr lang="cs-CZ" sz="1600"/>
          </a:p>
          <a:p>
            <a:r>
              <a:rPr lang="cs-CZ" sz="1600" b="1"/>
              <a:t>Motivace</a:t>
            </a:r>
          </a:p>
          <a:p>
            <a:pPr lvl="1">
              <a:buFont typeface="Courier New" panose="020B0604020202020204" pitchFamily="34" charset="0"/>
              <a:buChar char="o"/>
            </a:pPr>
            <a:r>
              <a:rPr lang="cs-CZ" sz="1600">
                <a:ea typeface="+mn-lt"/>
                <a:cs typeface="+mn-lt"/>
              </a:rPr>
              <a:t>Odměna za uzavření bloku - 3,125 BTC</a:t>
            </a:r>
          </a:p>
          <a:p>
            <a:endParaRPr lang="cs-CZ"/>
          </a:p>
          <a:p>
            <a:pPr marL="0" indent="0">
              <a:buNone/>
            </a:pPr>
            <a:endParaRPr lang="cs-CZ"/>
          </a:p>
        </p:txBody>
      </p:sp>
      <p:pic>
        <p:nvPicPr>
          <p:cNvPr id="1026" name="Picture 2" descr="Bitcoin mining giants Bitdeer, Riot Blockchain in Rockdale, Texas">
            <a:extLst>
              <a:ext uri="{FF2B5EF4-FFF2-40B4-BE49-F238E27FC236}">
                <a16:creationId xmlns:a16="http://schemas.microsoft.com/office/drawing/2014/main" id="{91F070A5-F2AB-3B4A-5085-9ADCA931FF2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04764" y="1127760"/>
            <a:ext cx="3636716" cy="20456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9038375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C00AD5B-AE18-7998-38F2-1C914FFB95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120000"/>
              </a:lnSpc>
              <a:spcBef>
                <a:spcPts val="2500"/>
              </a:spcBef>
            </a:pPr>
            <a:r>
              <a:rPr lang="en-US" err="1"/>
              <a:t>Klíče</a:t>
            </a:r>
            <a:r>
              <a:rPr lang="en-US"/>
              <a:t> a </a:t>
            </a:r>
            <a:r>
              <a:rPr lang="en-US" err="1"/>
              <a:t>Peněženky</a:t>
            </a:r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85FDE812-93C7-5762-F7AA-FEB8235047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CC057153-B650-4DEB-B370-79DDCFDCE934}" type="slidenum">
              <a:rPr lang="en-US" smtClean="0"/>
              <a:t>8</a:t>
            </a:fld>
            <a:endParaRPr lang="en-US"/>
          </a:p>
        </p:txBody>
      </p:sp>
      <p:sp>
        <p:nvSpPr>
          <p:cNvPr id="6" name="Zástupný obsah 5">
            <a:extLst>
              <a:ext uri="{FF2B5EF4-FFF2-40B4-BE49-F238E27FC236}">
                <a16:creationId xmlns:a16="http://schemas.microsoft.com/office/drawing/2014/main" id="{F30093F2-353D-070A-693B-D5005452629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 fontScale="92500" lnSpcReduction="10000"/>
          </a:bodyPr>
          <a:lstStyle/>
          <a:p>
            <a:r>
              <a:rPr lang="cs-CZ" sz="1600" b="1">
                <a:ea typeface="+mn-lt"/>
                <a:cs typeface="+mn-lt"/>
              </a:rPr>
              <a:t>Klíče</a:t>
            </a:r>
          </a:p>
          <a:p>
            <a:pPr lvl="1">
              <a:buFont typeface="Courier New,monospace" panose="020B0604020202020204" pitchFamily="34" charset="0"/>
              <a:buChar char="o"/>
            </a:pPr>
            <a:r>
              <a:rPr lang="cs-CZ" sz="1600" b="1">
                <a:ea typeface="+mn-lt"/>
                <a:cs typeface="+mn-lt"/>
              </a:rPr>
              <a:t>Privátní klíč:</a:t>
            </a:r>
          </a:p>
          <a:p>
            <a:pPr lvl="2"/>
            <a:r>
              <a:rPr lang="cs-CZ" sz="1600">
                <a:ea typeface="+mn-lt"/>
                <a:cs typeface="+mn-lt"/>
              </a:rPr>
              <a:t>Kryptografický kód, který umožňuje přístup k prostředkům.</a:t>
            </a:r>
          </a:p>
          <a:p>
            <a:pPr lvl="2"/>
            <a:r>
              <a:rPr lang="cs-CZ" sz="1600">
                <a:ea typeface="+mn-lt"/>
                <a:cs typeface="+mn-lt"/>
              </a:rPr>
              <a:t>Musí zůstat tajný – kdo ho má, vlastní Bitcoin.</a:t>
            </a:r>
          </a:p>
          <a:p>
            <a:pPr lvl="1">
              <a:buFont typeface="Courier New,monospace" panose="020B0604020202020204" pitchFamily="34" charset="0"/>
              <a:buChar char="o"/>
            </a:pPr>
            <a:r>
              <a:rPr lang="cs-CZ" sz="1600" b="1">
                <a:ea typeface="+mn-lt"/>
                <a:cs typeface="+mn-lt"/>
              </a:rPr>
              <a:t>Veřejný klíč:</a:t>
            </a:r>
          </a:p>
          <a:p>
            <a:pPr lvl="2"/>
            <a:r>
              <a:rPr lang="cs-CZ" sz="1600">
                <a:ea typeface="+mn-lt"/>
                <a:cs typeface="+mn-lt"/>
              </a:rPr>
              <a:t>Odvozen z privátního klíče asymetrickou kryptografií.</a:t>
            </a:r>
          </a:p>
          <a:p>
            <a:pPr lvl="2"/>
            <a:r>
              <a:rPr lang="cs-CZ" sz="1600">
                <a:ea typeface="+mn-lt"/>
                <a:cs typeface="+mn-lt"/>
              </a:rPr>
              <a:t>Slouží k vytvoření Bitcoinové adresy (kam přijímáte platby).</a:t>
            </a:r>
          </a:p>
          <a:p>
            <a:r>
              <a:rPr lang="cs-CZ" sz="1500"/>
              <a:t>Peněženka - Software nebo zařízení pro správu privátních klíčů .</a:t>
            </a:r>
          </a:p>
          <a:p>
            <a:r>
              <a:rPr lang="cs-CZ" sz="1500" b="1"/>
              <a:t>Typy peněženek:</a:t>
            </a:r>
            <a:endParaRPr lang="cs-CZ" sz="1500"/>
          </a:p>
          <a:p>
            <a:pPr lvl="1">
              <a:buFont typeface="Courier New,monospace" panose="020B0604020202020204" pitchFamily="34" charset="0"/>
              <a:buChar char="o"/>
            </a:pPr>
            <a:r>
              <a:rPr lang="cs-CZ" sz="1500" b="1"/>
              <a:t>Hot </a:t>
            </a:r>
            <a:r>
              <a:rPr lang="cs-CZ" sz="1500" b="1" err="1"/>
              <a:t>Wallet</a:t>
            </a:r>
            <a:r>
              <a:rPr lang="cs-CZ" sz="1500"/>
              <a:t> (online):</a:t>
            </a:r>
          </a:p>
          <a:p>
            <a:pPr lvl="2">
              <a:buFont typeface="Courier New,monospace" panose="020B0604020202020204" pitchFamily="34" charset="0"/>
              <a:buChar char="o"/>
            </a:pPr>
            <a:r>
              <a:rPr lang="cs-CZ" sz="1500"/>
              <a:t>Mobilní / desktop aplikace.</a:t>
            </a:r>
          </a:p>
          <a:p>
            <a:pPr lvl="2">
              <a:buFont typeface="Courier New,monospace" panose="020B0604020202020204" pitchFamily="34" charset="0"/>
              <a:buChar char="o"/>
            </a:pPr>
            <a:r>
              <a:rPr lang="cs-CZ" sz="1500"/>
              <a:t>Rychlý přístup, ale vyšší riziko.</a:t>
            </a:r>
          </a:p>
          <a:p>
            <a:pPr lvl="1">
              <a:buFont typeface="Courier New,monospace" panose="020B0604020202020204" pitchFamily="34" charset="0"/>
              <a:buChar char="o"/>
            </a:pPr>
            <a:r>
              <a:rPr lang="cs-CZ" sz="1500" b="1" err="1"/>
              <a:t>Cold</a:t>
            </a:r>
            <a:r>
              <a:rPr lang="cs-CZ" sz="1500" b="1"/>
              <a:t> </a:t>
            </a:r>
            <a:r>
              <a:rPr lang="cs-CZ" sz="1500" b="1" err="1"/>
              <a:t>Wallet</a:t>
            </a:r>
            <a:r>
              <a:rPr lang="cs-CZ" sz="1500"/>
              <a:t> (</a:t>
            </a:r>
            <a:r>
              <a:rPr lang="cs-CZ" sz="1500" err="1"/>
              <a:t>offline</a:t>
            </a:r>
            <a:r>
              <a:rPr lang="cs-CZ" sz="1500"/>
              <a:t>): </a:t>
            </a:r>
          </a:p>
          <a:p>
            <a:pPr lvl="2">
              <a:buFont typeface="Courier New,monospace" panose="020B0604020202020204" pitchFamily="34" charset="0"/>
              <a:buChar char="o"/>
            </a:pPr>
            <a:r>
              <a:rPr lang="cs-CZ" sz="1500"/>
              <a:t>Hardwarová peněženka (</a:t>
            </a:r>
            <a:r>
              <a:rPr lang="cs-CZ" sz="1500" err="1"/>
              <a:t>Ledger</a:t>
            </a:r>
            <a:r>
              <a:rPr lang="cs-CZ" sz="1500"/>
              <a:t>, Trezor).</a:t>
            </a:r>
          </a:p>
          <a:p>
            <a:pPr lvl="2">
              <a:buFont typeface="Courier New,monospace" panose="020B0604020202020204" pitchFamily="34" charset="0"/>
              <a:buChar char="o"/>
            </a:pPr>
            <a:r>
              <a:rPr lang="cs-CZ" sz="1500"/>
              <a:t>Bezpečnější, vhodné pro dlouhodobé držení.</a:t>
            </a:r>
            <a:endParaRPr lang="cs-CZ"/>
          </a:p>
        </p:txBody>
      </p:sp>
      <p:pic>
        <p:nvPicPr>
          <p:cNvPr id="9" name="Obrázek 8" descr="Amazon.com : Trezor Safe 5 - Crypto Hardware Wallet with Secure Element &amp;  Passphrase, Color Touchscreen, Haptic Feedback, Bitcoin Security, Supports  1000s Coins &amp; Tokens, Quick &amp; Simple Setup (Black Graphite) : Electronics">
            <a:extLst>
              <a:ext uri="{FF2B5EF4-FFF2-40B4-BE49-F238E27FC236}">
                <a16:creationId xmlns:a16="http://schemas.microsoft.com/office/drawing/2014/main" id="{37DCA797-02D6-515E-E4D1-53303FB5CD2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53872" y="3264746"/>
            <a:ext cx="2784593" cy="2803408"/>
          </a:xfrm>
          <a:prstGeom prst="rect">
            <a:avLst/>
          </a:prstGeom>
        </p:spPr>
      </p:pic>
      <p:pic>
        <p:nvPicPr>
          <p:cNvPr id="3" name="Obrázek 2" descr="Anycoin | Nejrychlejší nákup kryptoměn (bitcoin, ethereum, litecoin a mnoho  dalších)">
            <a:extLst>
              <a:ext uri="{FF2B5EF4-FFF2-40B4-BE49-F238E27FC236}">
                <a16:creationId xmlns:a16="http://schemas.microsoft.com/office/drawing/2014/main" id="{16D4CE36-F29B-B18F-7550-2868618DD96C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20499" t="26111" r="19668" b="26501"/>
          <a:stretch>
            <a:fillRect/>
          </a:stretch>
        </p:blipFill>
        <p:spPr>
          <a:xfrm>
            <a:off x="7582487" y="1016060"/>
            <a:ext cx="2808899" cy="10796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316506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AF177A0-3EB7-2317-4D3C-64240762A5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err="1"/>
              <a:t>Altcoiny</a:t>
            </a:r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4CB7EBA7-FC30-9804-CDB6-877FA8D552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CC057153-B650-4DEB-B370-79DDCFDCE934}" type="slidenum">
              <a:rPr lang="en-US" smtClean="0"/>
              <a:t>9</a:t>
            </a:fld>
            <a:endParaRPr lang="en-US"/>
          </a:p>
        </p:txBody>
      </p:sp>
      <p:sp>
        <p:nvSpPr>
          <p:cNvPr id="6" name="Zástupný obsah 5">
            <a:extLst>
              <a:ext uri="{FF2B5EF4-FFF2-40B4-BE49-F238E27FC236}">
                <a16:creationId xmlns:a16="http://schemas.microsoft.com/office/drawing/2014/main" id="{A25BA95A-0B41-4E81-9F13-1E5FDCD936F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cs-CZ" sz="1600" b="1">
                <a:ea typeface="+mn-lt"/>
                <a:cs typeface="+mn-lt"/>
              </a:rPr>
              <a:t>Alternativa k Bitcoinu:</a:t>
            </a:r>
            <a:r>
              <a:rPr lang="cs-CZ" sz="1600">
                <a:ea typeface="+mn-lt"/>
                <a:cs typeface="+mn-lt"/>
              </a:rPr>
              <a:t> Každý </a:t>
            </a:r>
            <a:r>
              <a:rPr lang="cs-CZ" sz="1600" err="1">
                <a:ea typeface="+mn-lt"/>
                <a:cs typeface="+mn-lt"/>
              </a:rPr>
              <a:t>altcoin</a:t>
            </a:r>
            <a:r>
              <a:rPr lang="cs-CZ" sz="1600">
                <a:ea typeface="+mn-lt"/>
                <a:cs typeface="+mn-lt"/>
              </a:rPr>
              <a:t> má vlastní blockchain nebo běží na jiné platformě.</a:t>
            </a:r>
          </a:p>
          <a:p>
            <a:r>
              <a:rPr lang="cs-CZ" sz="1600" b="1">
                <a:ea typeface="+mn-lt"/>
                <a:cs typeface="+mn-lt"/>
              </a:rPr>
              <a:t>Různé účely: </a:t>
            </a:r>
          </a:p>
          <a:p>
            <a:pPr lvl="1">
              <a:buFont typeface="Courier New" panose="020B0604020202020204" pitchFamily="34" charset="0"/>
              <a:buChar char="o"/>
            </a:pPr>
            <a:r>
              <a:rPr lang="cs-CZ" sz="1600" err="1">
                <a:ea typeface="+mn-lt"/>
                <a:cs typeface="+mn-lt"/>
              </a:rPr>
              <a:t>Ethereum</a:t>
            </a:r>
            <a:r>
              <a:rPr lang="cs-CZ" sz="1600">
                <a:ea typeface="+mn-lt"/>
                <a:cs typeface="+mn-lt"/>
              </a:rPr>
              <a:t> – </a:t>
            </a:r>
            <a:r>
              <a:rPr lang="cs-CZ" sz="1600" err="1">
                <a:ea typeface="+mn-lt"/>
                <a:cs typeface="+mn-lt"/>
              </a:rPr>
              <a:t>smart</a:t>
            </a:r>
            <a:r>
              <a:rPr lang="cs-CZ" sz="1600">
                <a:ea typeface="+mn-lt"/>
                <a:cs typeface="+mn-lt"/>
              </a:rPr>
              <a:t> kontrakty a decentralizované aplikace.</a:t>
            </a:r>
          </a:p>
          <a:p>
            <a:pPr lvl="1">
              <a:buFont typeface="Courier New" panose="020B0604020202020204" pitchFamily="34" charset="0"/>
              <a:buChar char="o"/>
            </a:pPr>
            <a:r>
              <a:rPr lang="cs-CZ" sz="1600" err="1">
                <a:ea typeface="+mn-lt"/>
                <a:cs typeface="+mn-lt"/>
              </a:rPr>
              <a:t>Litecoin</a:t>
            </a:r>
            <a:r>
              <a:rPr lang="cs-CZ" sz="1600">
                <a:ea typeface="+mn-lt"/>
                <a:cs typeface="+mn-lt"/>
              </a:rPr>
              <a:t> – rychlejší a levnější transakce.</a:t>
            </a:r>
          </a:p>
          <a:p>
            <a:pPr lvl="1">
              <a:buFont typeface="Courier New" panose="020B0604020202020204" pitchFamily="34" charset="0"/>
              <a:buChar char="o"/>
            </a:pPr>
            <a:r>
              <a:rPr lang="cs-CZ" sz="1600" err="1">
                <a:ea typeface="+mn-lt"/>
                <a:cs typeface="+mn-lt"/>
              </a:rPr>
              <a:t>Monero</a:t>
            </a:r>
            <a:r>
              <a:rPr lang="cs-CZ" sz="1600">
                <a:ea typeface="+mn-lt"/>
                <a:cs typeface="+mn-lt"/>
              </a:rPr>
              <a:t>, </a:t>
            </a:r>
            <a:r>
              <a:rPr lang="cs-CZ" sz="1600" err="1">
                <a:ea typeface="+mn-lt"/>
                <a:cs typeface="+mn-lt"/>
              </a:rPr>
              <a:t>Zcash</a:t>
            </a:r>
            <a:r>
              <a:rPr lang="cs-CZ" sz="1600">
                <a:ea typeface="+mn-lt"/>
                <a:cs typeface="+mn-lt"/>
              </a:rPr>
              <a:t> – anonymita a soukromí.</a:t>
            </a:r>
          </a:p>
          <a:p>
            <a:pPr lvl="1">
              <a:buFont typeface="Courier New" panose="020B0604020202020204" pitchFamily="34" charset="0"/>
              <a:buChar char="o"/>
            </a:pPr>
            <a:r>
              <a:rPr lang="cs-CZ" sz="1600" err="1">
                <a:ea typeface="+mn-lt"/>
                <a:cs typeface="+mn-lt"/>
              </a:rPr>
              <a:t>Cardano</a:t>
            </a:r>
            <a:r>
              <a:rPr lang="cs-CZ" sz="1600">
                <a:ea typeface="+mn-lt"/>
                <a:cs typeface="+mn-lt"/>
              </a:rPr>
              <a:t>, </a:t>
            </a:r>
            <a:r>
              <a:rPr lang="cs-CZ" sz="1600" err="1">
                <a:ea typeface="+mn-lt"/>
                <a:cs typeface="+mn-lt"/>
              </a:rPr>
              <a:t>Solana</a:t>
            </a:r>
            <a:r>
              <a:rPr lang="cs-CZ" sz="1600">
                <a:ea typeface="+mn-lt"/>
                <a:cs typeface="+mn-lt"/>
              </a:rPr>
              <a:t> – ekologičtější konsenzus (</a:t>
            </a:r>
            <a:r>
              <a:rPr lang="cs-CZ" sz="1600" err="1">
                <a:ea typeface="+mn-lt"/>
                <a:cs typeface="+mn-lt"/>
              </a:rPr>
              <a:t>Proof</a:t>
            </a:r>
            <a:r>
              <a:rPr lang="cs-CZ" sz="1600">
                <a:ea typeface="+mn-lt"/>
                <a:cs typeface="+mn-lt"/>
              </a:rPr>
              <a:t> </a:t>
            </a:r>
            <a:r>
              <a:rPr lang="cs-CZ" sz="1600" err="1">
                <a:ea typeface="+mn-lt"/>
                <a:cs typeface="+mn-lt"/>
              </a:rPr>
              <a:t>of</a:t>
            </a:r>
            <a:r>
              <a:rPr lang="cs-CZ" sz="1600">
                <a:ea typeface="+mn-lt"/>
                <a:cs typeface="+mn-lt"/>
              </a:rPr>
              <a:t> </a:t>
            </a:r>
            <a:r>
              <a:rPr lang="cs-CZ" sz="1600" err="1">
                <a:ea typeface="+mn-lt"/>
                <a:cs typeface="+mn-lt"/>
              </a:rPr>
              <a:t>Stake</a:t>
            </a:r>
            <a:r>
              <a:rPr lang="cs-CZ" sz="1600">
                <a:ea typeface="+mn-lt"/>
                <a:cs typeface="+mn-lt"/>
              </a:rPr>
              <a:t>).</a:t>
            </a:r>
          </a:p>
          <a:p>
            <a:r>
              <a:rPr lang="cs-CZ" sz="1600" b="1">
                <a:ea typeface="+mn-lt"/>
                <a:cs typeface="+mn-lt"/>
              </a:rPr>
              <a:t>Typy </a:t>
            </a:r>
            <a:r>
              <a:rPr lang="cs-CZ" sz="1600" b="1" err="1">
                <a:ea typeface="+mn-lt"/>
                <a:cs typeface="+mn-lt"/>
              </a:rPr>
              <a:t>altcoinů</a:t>
            </a:r>
            <a:r>
              <a:rPr lang="cs-CZ" sz="1600" b="1">
                <a:ea typeface="+mn-lt"/>
                <a:cs typeface="+mn-lt"/>
              </a:rPr>
              <a:t>: </a:t>
            </a:r>
          </a:p>
          <a:p>
            <a:pPr lvl="1">
              <a:buFont typeface="Courier New" panose="020B0604020202020204" pitchFamily="34" charset="0"/>
              <a:buChar char="o"/>
            </a:pPr>
            <a:r>
              <a:rPr lang="cs-CZ" sz="1600" err="1">
                <a:ea typeface="+mn-lt"/>
                <a:cs typeface="+mn-lt"/>
              </a:rPr>
              <a:t>Stablecoiny</a:t>
            </a:r>
            <a:r>
              <a:rPr lang="cs-CZ" sz="1600">
                <a:ea typeface="+mn-lt"/>
                <a:cs typeface="+mn-lt"/>
              </a:rPr>
              <a:t> (např. USDT) – navázané na </a:t>
            </a:r>
            <a:r>
              <a:rPr lang="cs-CZ" sz="1600" err="1">
                <a:ea typeface="+mn-lt"/>
                <a:cs typeface="+mn-lt"/>
              </a:rPr>
              <a:t>fiat</a:t>
            </a:r>
            <a:r>
              <a:rPr lang="cs-CZ" sz="1600">
                <a:ea typeface="+mn-lt"/>
                <a:cs typeface="+mn-lt"/>
              </a:rPr>
              <a:t> měny.</a:t>
            </a:r>
          </a:p>
          <a:p>
            <a:pPr lvl="1">
              <a:buFont typeface="Courier New" panose="020B0604020202020204" pitchFamily="34" charset="0"/>
              <a:buChar char="o"/>
            </a:pPr>
            <a:r>
              <a:rPr lang="cs-CZ" sz="1600">
                <a:ea typeface="+mn-lt"/>
                <a:cs typeface="+mn-lt"/>
              </a:rPr>
              <a:t>Tokeny – využívají existující blockchain (např. NFT).</a:t>
            </a:r>
          </a:p>
          <a:p>
            <a:pPr lvl="1">
              <a:buFont typeface="Courier New" panose="020B0604020202020204" pitchFamily="34" charset="0"/>
              <a:buChar char="o"/>
            </a:pPr>
            <a:r>
              <a:rPr lang="cs-CZ" sz="1600" err="1"/>
              <a:t>Memecoiny</a:t>
            </a:r>
          </a:p>
          <a:p>
            <a:endParaRPr lang="cs-CZ"/>
          </a:p>
        </p:txBody>
      </p:sp>
      <p:pic>
        <p:nvPicPr>
          <p:cNvPr id="3" name="Obrázek 2" descr="Dogecoin To The Moon Doge Hodl Rocket Crypto Meme Wall And Art Print |  Dogecoin To The Moon Doge Hodl">
            <a:extLst>
              <a:ext uri="{FF2B5EF4-FFF2-40B4-BE49-F238E27FC236}">
                <a16:creationId xmlns:a16="http://schemas.microsoft.com/office/drawing/2014/main" id="{A5C1AFC2-C5C9-B0F4-DBD5-13E2D71FC92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99585" y="2301993"/>
            <a:ext cx="3668485" cy="36684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5908791"/>
      </p:ext>
    </p:extLst>
  </p:cSld>
  <p:clrMapOvr>
    <a:masterClrMapping/>
  </p:clrMapOvr>
</p:sld>
</file>

<file path=ppt/theme/theme1.xml><?xml version="1.0" encoding="utf-8"?>
<a:theme xmlns:a="http://schemas.openxmlformats.org/drawingml/2006/main" name="Japandi – lineární">
  <a:themeElements>
    <a:clrScheme name="Japandi linear 2">
      <a:dk1>
        <a:srgbClr val="000000"/>
      </a:dk1>
      <a:lt1>
        <a:srgbClr val="FFFFFF"/>
      </a:lt1>
      <a:dk2>
        <a:srgbClr val="2C3832"/>
      </a:dk2>
      <a:lt2>
        <a:srgbClr val="F2EDE3"/>
      </a:lt2>
      <a:accent1>
        <a:srgbClr val="B79C8F"/>
      </a:accent1>
      <a:accent2>
        <a:srgbClr val="8A835B"/>
      </a:accent2>
      <a:accent3>
        <a:srgbClr val="A3A588"/>
      </a:accent3>
      <a:accent4>
        <a:srgbClr val="A39382"/>
      </a:accent4>
      <a:accent5>
        <a:srgbClr val="87A3BF"/>
      </a:accent5>
      <a:accent6>
        <a:srgbClr val="6464A0"/>
      </a:accent6>
      <a:hlink>
        <a:srgbClr val="BF6E45"/>
      </a:hlink>
      <a:folHlink>
        <a:srgbClr val="B3932A"/>
      </a:folHlink>
    </a:clrScheme>
    <a:fontScheme name="Custom 24">
      <a:majorFont>
        <a:latin typeface="Nunito Sans"/>
        <a:ea typeface=""/>
        <a:cs typeface=""/>
      </a:majorFont>
      <a:minorFont>
        <a:latin typeface="Nunito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Japandi linear_Copilot Layouts_win32_SD_V13" id="{1A98D2ED-8D8F-4042-89AC-2EE345497259}" vid="{2E77DE8A-CCF8-42DD-89D0-20AB94D79FC0}"/>
    </a:ext>
  </a:extLst>
</a:theme>
</file>

<file path=ppt/theme/theme2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3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70BD21B179B1749B10B6700D890B8C6" ma:contentTypeVersion="30" ma:contentTypeDescription="Create a new document." ma:contentTypeScope="" ma:versionID="a13b221ee5b949bd1d4a5301a6f516f4">
  <xsd:schema xmlns:xsd="http://www.w3.org/2001/XMLSchema" xmlns:xs="http://www.w3.org/2001/XMLSchema" xmlns:p="http://schemas.microsoft.com/office/2006/metadata/properties" xmlns:ns1="http://schemas.microsoft.com/sharepoint/v3" xmlns:ns2="9e626b82-2e62-4b56-b4f0-2eb243f478f4" xmlns:ns3="230e9df3-be65-4c73-a93b-d1236ebd677e" xmlns:ns4="543e3375-4853-4ccc-a3e2-1512ebb9cffd" targetNamespace="http://schemas.microsoft.com/office/2006/metadata/properties" ma:root="true" ma:fieldsID="233e7f4977957a9e20bc87caea750b4e" ns1:_="" ns2:_="" ns3:_="" ns4:_="">
    <xsd:import namespace="http://schemas.microsoft.com/sharepoint/v3"/>
    <xsd:import namespace="9e626b82-2e62-4b56-b4f0-2eb243f478f4"/>
    <xsd:import namespace="230e9df3-be65-4c73-a93b-d1236ebd677e"/>
    <xsd:import namespace="543e3375-4853-4ccc-a3e2-1512ebb9cffd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lcf76f155ced4ddcb4097134ff3c332f" minOccurs="0"/>
                <xsd:element ref="ns3:TaxCatchAll" minOccurs="0"/>
                <xsd:element ref="ns4:SharedWithUsers" minOccurs="0"/>
                <xsd:element ref="ns4:SharedWithDetails" minOccurs="0"/>
                <xsd:element ref="ns2:MediaServiceAutoKeyPoints" minOccurs="0"/>
                <xsd:element ref="ns2:MediaServiceKeyPoints" minOccurs="0"/>
                <xsd:element ref="ns2:MediaServiceSearchProperties" minOccurs="0"/>
                <xsd:element ref="ns1:_ip_UnifiedCompliancePolicyProperties" minOccurs="0"/>
                <xsd:element ref="ns1:_ip_UnifiedCompliancePolicyUIAction" minOccurs="0"/>
                <xsd:element ref="ns2:MediaServiceDocTags" minOccurs="0"/>
                <xsd:element ref="ns2:MediaServiceDateTaken" minOccurs="0"/>
                <xsd:element ref="ns2:MediaLengthInSeconds" minOccurs="0"/>
                <xsd:element ref="ns2:MediaServiceObjectDetectorVersions" minOccurs="0"/>
                <xsd:element ref="ns2:MediaServiceSystemTags" minOccurs="0"/>
                <xsd:element ref="ns2:Styletags_x0028_include1_x002d_3_x0029_" minOccurs="0"/>
                <xsd:element ref="ns2:Vertical" minOccurs="0"/>
                <xsd:element ref="ns2:Intent" minOccurs="0"/>
                <xsd:element ref="ns2:Thumbnail" minOccurs="0"/>
                <xsd:element ref="ns2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21" nillable="true" ma:displayName="Unified Compliance Policy Properties" ma:hidden="true" ma:internalName="_ip_UnifiedCompliancePolicyProperties">
      <xsd:simpleType>
        <xsd:restriction base="dms:Note"/>
      </xsd:simpleType>
    </xsd:element>
    <xsd:element name="_ip_UnifiedCompliancePolicyUIAction" ma:index="22" nillable="true" ma:displayName="Unified Compliance Policy UI Action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e626b82-2e62-4b56-b4f0-2eb243f478f4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GenerationTime" ma:index="10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1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2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lcf76f155ced4ddcb4097134ff3c332f" ma:index="14" nillable="true" ma:taxonomy="true" ma:internalName="lcf76f155ced4ddcb4097134ff3c332f" ma:taxonomyFieldName="MediaServiceImageTags" ma:displayName="Image Tags" ma:readOnly="false" ma:fieldId="{5cf76f15-5ced-4ddc-b409-7134ff3c332f}" ma:taxonomyMulti="true" ma:sspId="e385fb40-52d4-4fae-9c5b-3e8ff8a5878e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SearchProperties" ma:index="2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ocTags" ma:index="23" nillable="true" ma:displayName="MediaServiceDocTags" ma:hidden="true" ma:internalName="MediaServiceDocTags" ma:readOnly="true">
      <xsd:simpleType>
        <xsd:restriction base="dms:Note"/>
      </xsd:simpleType>
    </xsd:element>
    <xsd:element name="MediaServiceDateTaken" ma:index="24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LengthInSeconds" ma:index="25" nillable="true" ma:displayName="MediaLengthInSeconds" ma:hidden="true" ma:internalName="MediaLengthInSeconds" ma:readOnly="true">
      <xsd:simpleType>
        <xsd:restriction base="dms:Unknown"/>
      </xsd:simpleType>
    </xsd:element>
    <xsd:element name="MediaServiceObjectDetectorVersions" ma:index="26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ystemTags" ma:index="27" nillable="true" ma:displayName="MediaServiceSystemTags" ma:hidden="true" ma:internalName="MediaServiceSystemTags" ma:readOnly="true">
      <xsd:simpleType>
        <xsd:restriction base="dms:Note"/>
      </xsd:simpleType>
    </xsd:element>
    <xsd:element name="Styletags_x0028_include1_x002d_3_x0029_" ma:index="28" nillable="true" ma:displayName="Style tags (include 1 - 3)" ma:format="Dropdown" ma:internalName="Styletags_x0028_include1_x002d_3_x0029_">
      <xsd:simpleType>
        <xsd:restriction base="dms:Text">
          <xsd:maxLength value="255"/>
        </xsd:restriction>
      </xsd:simpleType>
    </xsd:element>
    <xsd:element name="Vertical" ma:index="29" nillable="true" ma:displayName="Vertical" ma:format="Dropdown" ma:internalName="Vertical">
      <xsd:complexType>
        <xsd:complexContent>
          <xsd:extension base="dms:MultiChoice">
            <xsd:sequence>
              <xsd:element name="Value" maxOccurs="unbounded" minOccurs="0" nillable="true">
                <xsd:simpleType>
                  <xsd:restriction base="dms:Choice">
                    <xsd:enumeration value="Animals &amp; pets"/>
                    <xsd:enumeration value="Art &amp; design"/>
                    <xsd:enumeration value="Beauty"/>
                    <xsd:enumeration value="Business"/>
                    <xsd:enumeration value="Fashion"/>
                    <xsd:enumeration value="Floral &amp; garden"/>
                    <xsd:enumeration value="Food &amp; drink"/>
                    <xsd:enumeration value="General"/>
                    <xsd:enumeration value="Health &amp; fitness"/>
                  </xsd:restriction>
                </xsd:simpleType>
              </xsd:element>
            </xsd:sequence>
          </xsd:extension>
        </xsd:complexContent>
      </xsd:complexType>
    </xsd:element>
    <xsd:element name="Intent" ma:index="30" nillable="true" ma:displayName="Intent" ma:format="Dropdown" ma:internalName="Intent">
      <xsd:complexType>
        <xsd:complexContent>
          <xsd:extension base="dms:MultiChoice">
            <xsd:sequence>
              <xsd:element name="Value" maxOccurs="unbounded" minOccurs="0" nillable="true">
                <xsd:simpleType>
                  <xsd:restriction base="dms:Choice">
                    <xsd:enumeration value="About me"/>
                    <xsd:enumeration value="Activism"/>
                    <xsd:enumeration value="Announcement - event"/>
                    <xsd:enumeration value="Announcement - product"/>
                    <xsd:enumeration value="Business"/>
                    <xsd:enumeration value="Celebrate - holiday"/>
                    <xsd:enumeration value="Celebrate - life moments"/>
                    <xsd:enumeration value="Engagement post"/>
                    <xsd:enumeration value="Grand opening"/>
                    <xsd:enumeration value="Marketplace"/>
                    <xsd:enumeration value="Open house"/>
                    <xsd:enumeration value="Quote"/>
                    <xsd:enumeration value="Sale"/>
                    <xsd:enumeration value="Simple phrases"/>
                    <xsd:enumeration value="Subscribe"/>
                    <xsd:enumeration value="Choice 16"/>
                  </xsd:restriction>
                </xsd:simpleType>
              </xsd:element>
            </xsd:sequence>
          </xsd:extension>
        </xsd:complexContent>
      </xsd:complexType>
    </xsd:element>
    <xsd:element name="Thumbnail" ma:index="31" nillable="true" ma:displayName="Thumbnail" ma:format="Thumbnail" ma:internalName="Thumbnail">
      <xsd:simpleType>
        <xsd:restriction base="dms:Unknown"/>
      </xsd:simpleType>
    </xsd:element>
    <xsd:element name="MediaServiceBillingMetadata" ma:index="32" nillable="true" ma:displayName="MediaServiceBillingMetadata" ma:hidden="true" ma:internalName="MediaServiceBillingMetadata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30e9df3-be65-4c73-a93b-d1236ebd677e" elementFormDefault="qualified">
    <xsd:import namespace="http://schemas.microsoft.com/office/2006/documentManagement/types"/>
    <xsd:import namespace="http://schemas.microsoft.com/office/infopath/2007/PartnerControls"/>
    <xsd:element name="TaxCatchAll" ma:index="15" nillable="true" ma:displayName="Taxonomy Catch All Column" ma:hidden="true" ma:list="{6051309a-75b7-4c22-93ea-c24616af8dd0}" ma:internalName="TaxCatchAll" ma:showField="CatchAllData" ma:web="543e3375-4853-4ccc-a3e2-1512ebb9cffd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43e3375-4853-4ccc-a3e2-1512ebb9cffd" elementFormDefault="qualified">
    <xsd:import namespace="http://schemas.microsoft.com/office/2006/documentManagement/types"/>
    <xsd:import namespace="http://schemas.microsoft.com/office/infopath/2007/PartnerControls"/>
    <xsd:element name="SharedWithUsers" ma:index="16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7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_ip_UnifiedCompliancePolicyProperties xmlns="http://schemas.microsoft.com/sharepoint/v3" xsi:nil="true"/>
    <TaxCatchAll xmlns="230e9df3-be65-4c73-a93b-d1236ebd677e" xsi:nil="true"/>
    <MediaServiceKeyPoints xmlns="9e626b82-2e62-4b56-b4f0-2eb243f478f4" xsi:nil="true"/>
    <Thumbnail xmlns="9e626b82-2e62-4b56-b4f0-2eb243f478f4" xsi:nil="true"/>
    <Vertical xmlns="9e626b82-2e62-4b56-b4f0-2eb243f478f4" xsi:nil="true"/>
    <lcf76f155ced4ddcb4097134ff3c332f xmlns="9e626b82-2e62-4b56-b4f0-2eb243f478f4">
      <Terms xmlns="http://schemas.microsoft.com/office/infopath/2007/PartnerControls"/>
    </lcf76f155ced4ddcb4097134ff3c332f>
    <Styletags_x0028_include1_x002d_3_x0029_ xmlns="9e626b82-2e62-4b56-b4f0-2eb243f478f4" xsi:nil="true"/>
    <Intent xmlns="9e626b82-2e62-4b56-b4f0-2eb243f478f4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A3C79C1C-D0AA-4074-B752-5BE4B1FBE013}">
  <ds:schemaRefs>
    <ds:schemaRef ds:uri="230e9df3-be65-4c73-a93b-d1236ebd677e"/>
    <ds:schemaRef ds:uri="543e3375-4853-4ccc-a3e2-1512ebb9cffd"/>
    <ds:schemaRef ds:uri="9e626b82-2e62-4b56-b4f0-2eb243f478f4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microsoft.com/sharepoint/v3"/>
    <ds:schemaRef ds:uri="http://schemas.openxmlformats.org/package/2006/metadata/core-properties"/>
    <ds:schemaRef ds:uri="http://www.w3.org/2001/XMLSchema"/>
  </ds:schemaRefs>
</ds:datastoreItem>
</file>

<file path=customXml/itemProps2.xml><?xml version="1.0" encoding="utf-8"?>
<ds:datastoreItem xmlns:ds="http://schemas.openxmlformats.org/officeDocument/2006/customXml" ds:itemID="{D1CEDABF-7176-4A42-8EF9-E5D4DD31FF6C}">
  <ds:schemaRefs>
    <ds:schemaRef ds:uri="http://schemas.microsoft.com/office/2006/metadata/properties"/>
    <ds:schemaRef ds:uri="http://schemas.microsoft.com/office/2006/documentManagement/types"/>
    <ds:schemaRef ds:uri="http://purl.org/dc/elements/1.1/"/>
    <ds:schemaRef ds:uri="http://schemas.microsoft.com/sharepoint/v3"/>
    <ds:schemaRef ds:uri="http://schemas.microsoft.com/office/infopath/2007/PartnerControls"/>
    <ds:schemaRef ds:uri="http://purl.org/dc/dcmitype/"/>
    <ds:schemaRef ds:uri="http://schemas.openxmlformats.org/package/2006/metadata/core-properties"/>
    <ds:schemaRef ds:uri="9e626b82-2e62-4b56-b4f0-2eb243f478f4"/>
    <ds:schemaRef ds:uri="543e3375-4853-4ccc-a3e2-1512ebb9cffd"/>
    <ds:schemaRef ds:uri="230e9df3-be65-4c73-a93b-d1236ebd677e"/>
    <ds:schemaRef ds:uri="http://www.w3.org/XML/1998/namespace"/>
    <ds:schemaRef ds:uri="http://purl.org/dc/terms/"/>
  </ds:schemaRefs>
</ds:datastoreItem>
</file>

<file path=customXml/itemProps3.xml><?xml version="1.0" encoding="utf-8"?>
<ds:datastoreItem xmlns:ds="http://schemas.openxmlformats.org/officeDocument/2006/customXml" ds:itemID="{D3301439-688F-4D19-B908-B48B62C56078}">
  <ds:schemaRefs>
    <ds:schemaRef ds:uri="http://schemas.microsoft.com/sharepoint/v3/contenttype/forms"/>
  </ds:schemaRefs>
</ds:datastoreItem>
</file>

<file path=docMetadata/LabelInfo.xml><?xml version="1.0" encoding="utf-8"?>
<clbl:labelList xmlns:clbl="http://schemas.microsoft.com/office/2020/mipLabelMetadata"/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24</TotalTime>
  <Words>551</Words>
  <Application>Microsoft Office PowerPoint</Application>
  <PresentationFormat>Širokoúhlá obrazovka</PresentationFormat>
  <Paragraphs>99</Paragraphs>
  <Slides>10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6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10</vt:i4>
      </vt:variant>
    </vt:vector>
  </HeadingPairs>
  <TitlesOfParts>
    <vt:vector size="17" baseType="lpstr">
      <vt:lpstr>Aptos</vt:lpstr>
      <vt:lpstr>Arial</vt:lpstr>
      <vt:lpstr>Courier New</vt:lpstr>
      <vt:lpstr>Courier New,monospace</vt:lpstr>
      <vt:lpstr>Nunito Sans</vt:lpstr>
      <vt:lpstr>Univers Light</vt:lpstr>
      <vt:lpstr>Japandi – lineární</vt:lpstr>
      <vt:lpstr>Kryptoměny  </vt:lpstr>
      <vt:lpstr>Vývoj peněz od barteru po elektronické měny</vt:lpstr>
      <vt:lpstr>Problémy Fiat peněz</vt:lpstr>
      <vt:lpstr>Prezentace aplikace PowerPoint</vt:lpstr>
      <vt:lpstr>Bitcoin</vt:lpstr>
      <vt:lpstr>Double spending problem</vt:lpstr>
      <vt:lpstr>Proof of work</vt:lpstr>
      <vt:lpstr>Klíče a Peněženky</vt:lpstr>
      <vt:lpstr>Altcoiny</vt:lpstr>
      <vt:lpstr>Děkuji za pozornost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cp:lastModifiedBy>Matěj Komprda</cp:lastModifiedBy>
  <cp:revision>4</cp:revision>
  <dcterms:created xsi:type="dcterms:W3CDTF">2025-08-05T03:29:54Z</dcterms:created>
  <dcterms:modified xsi:type="dcterms:W3CDTF">2025-12-11T11:53:39Z</dcterms:modified>
  <cp:contentStatus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0x010100F70BD21B179B1749B10B6700D890B8C6</vt:lpwstr>
  </property>
  <property fmtid="{D5CDD505-2E9C-101B-9397-08002B2CF9AE}" pid="3" name="MediaServiceImageTags">
    <vt:lpwstr/>
  </property>
</Properties>
</file>